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sldIdLst>
    <p:sldId id="257" r:id="rId2"/>
    <p:sldId id="258" r:id="rId3"/>
    <p:sldId id="259" r:id="rId4"/>
    <p:sldId id="282" r:id="rId5"/>
    <p:sldId id="281" r:id="rId6"/>
    <p:sldId id="283" r:id="rId7"/>
    <p:sldId id="284" r:id="rId8"/>
    <p:sldId id="285"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6" r:id="rId26"/>
    <p:sldId id="287" r:id="rId27"/>
    <p:sldId id="288" r:id="rId2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3" d="100"/>
          <a:sy n="83" d="100"/>
        </p:scale>
        <p:origin x="-1098"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5" Type="http://schemas.openxmlformats.org/officeDocument/2006/relationships/image" Target="../media/image7.wmf"/><Relationship Id="rId4" Type="http://schemas.openxmlformats.org/officeDocument/2006/relationships/image" Target="../media/image6.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drawings/_rels/vmlDrawing7.v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image" Target="../media/image11.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F2ECC12-FC00-4584-908D-4AA6DDBA0A62}" type="datetimeFigureOut">
              <a:rPr lang="ru-RU" smtClean="0"/>
              <a:t>10.12.2024</a:t>
            </a:fld>
            <a:endParaRPr lang="ru-RU"/>
          </a:p>
        </p:txBody>
      </p:sp>
      <p:sp>
        <p:nvSpPr>
          <p:cNvPr id="4" name="Образ слайда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B17E6D-11DB-441F-A1F2-AA33600C6B89}" type="slidenum">
              <a:rPr lang="ru-RU" smtClean="0"/>
              <a:t>‹#›</a:t>
            </a:fld>
            <a:endParaRPr lang="ru-RU"/>
          </a:p>
        </p:txBody>
      </p:sp>
    </p:spTree>
    <p:extLst>
      <p:ext uri="{BB962C8B-B14F-4D97-AF65-F5344CB8AC3E}">
        <p14:creationId xmlns:p14="http://schemas.microsoft.com/office/powerpoint/2010/main" val="34008128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4" name="Прямоугольник 3"/>
          <p:cNvSpPr/>
          <p:nvPr userDrawn="1"/>
        </p:nvSpPr>
        <p:spPr>
          <a:xfrm>
            <a:off x="0" y="6572250"/>
            <a:ext cx="9144000" cy="2857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tabLst>
                <a:tab pos="8791200" algn="r"/>
              </a:tabLst>
              <a:defRPr/>
            </a:pPr>
            <a:r>
              <a:rPr lang="ru-RU" sz="1400" i="1" dirty="0">
                <a:solidFill>
                  <a:srgbClr val="7F7F7F"/>
                </a:solidFill>
                <a:cs typeface="Arial" charset="0"/>
                <a:sym typeface="Symbol" pitchFamily="18" charset="2"/>
              </a:rPr>
              <a:t></a:t>
            </a:r>
            <a:r>
              <a:rPr lang="en-US" sz="1400" i="1" dirty="0">
                <a:solidFill>
                  <a:srgbClr val="7F7F7F"/>
                </a:solidFill>
                <a:cs typeface="Arial" charset="0"/>
                <a:sym typeface="Symbol" pitchFamily="18" charset="2"/>
              </a:rPr>
              <a:t> </a:t>
            </a:r>
            <a:r>
              <a:rPr lang="ru-RU" sz="1400" i="1" dirty="0">
                <a:solidFill>
                  <a:srgbClr val="7F7F7F"/>
                </a:solidFill>
                <a:cs typeface="Arial" charset="0"/>
                <a:sym typeface="Symbol" pitchFamily="18" charset="2"/>
              </a:rPr>
              <a:t>К.Ю. Поляков, Е.А. Ерёмин, 2018 	</a:t>
            </a:r>
            <a:r>
              <a:rPr lang="en-US" sz="1400" i="1" dirty="0">
                <a:solidFill>
                  <a:srgbClr val="7F7F7F"/>
                </a:solidFill>
                <a:cs typeface="Arial" charset="0"/>
                <a:sym typeface="Symbol" pitchFamily="18" charset="2"/>
              </a:rPr>
              <a:t>http://kpolyakov.spb.ru</a:t>
            </a:r>
            <a:endParaRPr lang="ru-RU" sz="1400" i="1" dirty="0">
              <a:solidFill>
                <a:srgbClr val="7F7F7F"/>
              </a:solidFill>
              <a:cs typeface="Arial" charset="0"/>
              <a:sym typeface="Symbol" pitchFamily="18" charset="2"/>
            </a:endParaRPr>
          </a:p>
        </p:txBody>
      </p:sp>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5" name="Rectangle 4"/>
          <p:cNvSpPr>
            <a:spLocks noGrp="1" noChangeArrowheads="1"/>
          </p:cNvSpPr>
          <p:nvPr>
            <p:ph type="dt" sz="half" idx="10"/>
          </p:nvPr>
        </p:nvSpPr>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xfrm>
            <a:off x="7004050" y="-20638"/>
            <a:ext cx="2133600" cy="476251"/>
          </a:xfrm>
        </p:spPr>
        <p:txBody>
          <a:bodyPr/>
          <a:lstStyle>
            <a:lvl1pPr>
              <a:defRPr/>
            </a:lvl1pPr>
          </a:lstStyle>
          <a:p>
            <a:pPr>
              <a:defRPr/>
            </a:pPr>
            <a:fld id="{3E21A7D2-4A57-4A48-9075-A932CE7B86B5}" type="slidenum">
              <a:rPr lang="ru-RU" altLang="ru-RU">
                <a:solidFill>
                  <a:srgbClr val="000000"/>
                </a:solidFill>
              </a:rPr>
              <a:pPr>
                <a:defRPr/>
              </a:pPr>
              <a:t>‹#›</a:t>
            </a:fld>
            <a:endParaRPr lang="ru-RU" altLang="ru-RU">
              <a:solidFill>
                <a:srgbClr val="000000"/>
              </a:solidFill>
            </a:endParaRPr>
          </a:p>
        </p:txBody>
      </p:sp>
    </p:spTree>
    <p:extLst>
      <p:ext uri="{BB962C8B-B14F-4D97-AF65-F5344CB8AC3E}">
        <p14:creationId xmlns:p14="http://schemas.microsoft.com/office/powerpoint/2010/main" val="5195286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Подзаголовок">
    <p:spTree>
      <p:nvGrpSpPr>
        <p:cNvPr id="1" name=""/>
        <p:cNvGrpSpPr/>
        <p:nvPr/>
      </p:nvGrpSpPr>
      <p:grpSpPr>
        <a:xfrm>
          <a:off x="0" y="0"/>
          <a:ext cx="0" cy="0"/>
          <a:chOff x="0" y="0"/>
          <a:chExt cx="0" cy="0"/>
        </a:xfrm>
      </p:grpSpPr>
      <p:sp>
        <p:nvSpPr>
          <p:cNvPr id="4" name="Прямоугольник 3"/>
          <p:cNvSpPr/>
          <p:nvPr userDrawn="1"/>
        </p:nvSpPr>
        <p:spPr>
          <a:xfrm>
            <a:off x="0" y="6572250"/>
            <a:ext cx="9144000" cy="2857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tabLst>
                <a:tab pos="8791200" algn="r"/>
              </a:tabLst>
              <a:defRPr/>
            </a:pPr>
            <a:r>
              <a:rPr lang="ru-RU" sz="1400" i="1" dirty="0">
                <a:solidFill>
                  <a:srgbClr val="7F7F7F"/>
                </a:solidFill>
                <a:cs typeface="Arial" charset="0"/>
                <a:sym typeface="Symbol" pitchFamily="18" charset="2"/>
              </a:rPr>
              <a:t></a:t>
            </a:r>
            <a:r>
              <a:rPr lang="en-US" sz="1400" i="1" dirty="0">
                <a:solidFill>
                  <a:srgbClr val="7F7F7F"/>
                </a:solidFill>
                <a:cs typeface="Arial" charset="0"/>
                <a:sym typeface="Symbol" pitchFamily="18" charset="2"/>
              </a:rPr>
              <a:t> </a:t>
            </a:r>
            <a:r>
              <a:rPr lang="ru-RU" sz="1400" i="1" dirty="0">
                <a:solidFill>
                  <a:srgbClr val="7F7F7F"/>
                </a:solidFill>
                <a:cs typeface="Arial" charset="0"/>
                <a:sym typeface="Symbol" pitchFamily="18" charset="2"/>
              </a:rPr>
              <a:t>К.Ю. Поляков, Е.А. Ерёмин, 2018 	</a:t>
            </a:r>
            <a:r>
              <a:rPr lang="en-US" sz="1400" i="1" dirty="0">
                <a:solidFill>
                  <a:srgbClr val="7F7F7F"/>
                </a:solidFill>
                <a:cs typeface="Arial" charset="0"/>
                <a:sym typeface="Symbol" pitchFamily="18" charset="2"/>
              </a:rPr>
              <a:t>http://kpolyakov.spb.ru</a:t>
            </a:r>
            <a:endParaRPr lang="ru-RU" sz="1400" i="1" dirty="0">
              <a:solidFill>
                <a:srgbClr val="7F7F7F"/>
              </a:solidFill>
              <a:cs typeface="Arial" charset="0"/>
              <a:sym typeface="Symbol" pitchFamily="18" charset="2"/>
            </a:endParaRPr>
          </a:p>
        </p:txBody>
      </p:sp>
      <p:sp>
        <p:nvSpPr>
          <p:cNvPr id="2" name="Заголовок 1"/>
          <p:cNvSpPr>
            <a:spLocks noGrp="1"/>
          </p:cNvSpPr>
          <p:nvPr>
            <p:ph type="ctrTitle"/>
          </p:nvPr>
        </p:nvSpPr>
        <p:spPr>
          <a:xfrm>
            <a:off x="300251" y="1760561"/>
            <a:ext cx="8652679" cy="1487606"/>
          </a:xfrm>
        </p:spPr>
        <p:txBody>
          <a:bodyPr/>
          <a:lstStyle>
            <a:lvl1pPr>
              <a:defRPr sz="7200" b="1">
                <a:solidFill>
                  <a:srgbClr val="333399"/>
                </a:solidFill>
              </a:defRPr>
            </a:lvl1pPr>
          </a:lstStyle>
          <a:p>
            <a:r>
              <a:rPr lang="ru-RU" smtClean="0"/>
              <a:t>Образец заголовка</a:t>
            </a:r>
            <a:endParaRPr lang="ru-RU"/>
          </a:p>
        </p:txBody>
      </p:sp>
      <p:sp>
        <p:nvSpPr>
          <p:cNvPr id="3" name="Подзаголовок 2"/>
          <p:cNvSpPr>
            <a:spLocks noGrp="1"/>
          </p:cNvSpPr>
          <p:nvPr>
            <p:ph type="subTitle" idx="1"/>
          </p:nvPr>
        </p:nvSpPr>
        <p:spPr>
          <a:xfrm>
            <a:off x="948520" y="4626591"/>
            <a:ext cx="7608626" cy="1380698"/>
          </a:xfrm>
        </p:spPr>
        <p:txBody>
          <a:bodyPr/>
          <a:lstStyle>
            <a:lvl1pPr marL="0" indent="0" algn="ctr">
              <a:buNone/>
              <a:defRPr sz="4000" b="1">
                <a:latin typeface="+mj-lt"/>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ru-RU" smtClean="0"/>
              <a:t>Образец подзаголовка</a:t>
            </a:r>
            <a:endParaRPr lang="ru-RU"/>
          </a:p>
        </p:txBody>
      </p:sp>
      <p:sp>
        <p:nvSpPr>
          <p:cNvPr id="5" name="Rectangle 4"/>
          <p:cNvSpPr>
            <a:spLocks noGrp="1" noChangeArrowheads="1"/>
          </p:cNvSpPr>
          <p:nvPr>
            <p:ph type="dt" sz="half" idx="10"/>
          </p:nvPr>
        </p:nvSpPr>
        <p:spPr/>
        <p:txBody>
          <a:bodyPr/>
          <a:lstStyle>
            <a:lvl1pPr>
              <a:defRPr/>
            </a:lvl1pPr>
          </a:lstStyle>
          <a:p>
            <a:pPr>
              <a:defRPr/>
            </a:pPr>
            <a:endParaRPr lang="ru-RU">
              <a:solidFill>
                <a:srgbClr val="000000"/>
              </a:solidFill>
            </a:endParaRPr>
          </a:p>
        </p:txBody>
      </p:sp>
      <p:sp>
        <p:nvSpPr>
          <p:cNvPr id="6" name="Rectangle 5"/>
          <p:cNvSpPr>
            <a:spLocks noGrp="1" noChangeArrowheads="1"/>
          </p:cNvSpPr>
          <p:nvPr>
            <p:ph type="ftr" sz="quarter" idx="11"/>
          </p:nvPr>
        </p:nvSpPr>
        <p:spPr/>
        <p:txBody>
          <a:bodyPr/>
          <a:lstStyle>
            <a:lvl1pPr>
              <a:defRPr/>
            </a:lvl1pPr>
          </a:lstStyle>
          <a:p>
            <a:pPr>
              <a:defRPr/>
            </a:pPr>
            <a:endParaRPr lang="ru-RU">
              <a:solidFill>
                <a:srgbClr val="000000"/>
              </a:solidFill>
            </a:endParaRPr>
          </a:p>
        </p:txBody>
      </p:sp>
      <p:sp>
        <p:nvSpPr>
          <p:cNvPr id="7" name="Rectangle 6"/>
          <p:cNvSpPr>
            <a:spLocks noGrp="1" noChangeArrowheads="1"/>
          </p:cNvSpPr>
          <p:nvPr>
            <p:ph type="sldNum" sz="quarter" idx="12"/>
          </p:nvPr>
        </p:nvSpPr>
        <p:spPr>
          <a:xfrm>
            <a:off x="7004050" y="-20638"/>
            <a:ext cx="2133600" cy="476251"/>
          </a:xfrm>
        </p:spPr>
        <p:txBody>
          <a:bodyPr/>
          <a:lstStyle>
            <a:lvl1pPr>
              <a:defRPr/>
            </a:lvl1pPr>
          </a:lstStyle>
          <a:p>
            <a:pPr>
              <a:defRPr/>
            </a:pPr>
            <a:fld id="{7B0C206A-C796-47E7-B366-204EE257EB57}" type="slidenum">
              <a:rPr lang="ru-RU" altLang="ru-RU">
                <a:solidFill>
                  <a:srgbClr val="000000"/>
                </a:solidFill>
              </a:rPr>
              <a:pPr>
                <a:defRPr/>
              </a:pPr>
              <a:t>‹#›</a:t>
            </a:fld>
            <a:endParaRPr lang="ru-RU" altLang="ru-RU">
              <a:solidFill>
                <a:srgbClr val="000000"/>
              </a:solidFill>
            </a:endParaRPr>
          </a:p>
        </p:txBody>
      </p:sp>
    </p:spTree>
    <p:extLst>
      <p:ext uri="{BB962C8B-B14F-4D97-AF65-F5344CB8AC3E}">
        <p14:creationId xmlns:p14="http://schemas.microsoft.com/office/powerpoint/2010/main" val="24079797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Пустой слайд">
    <p:spTree>
      <p:nvGrpSpPr>
        <p:cNvPr id="1" name=""/>
        <p:cNvGrpSpPr/>
        <p:nvPr/>
      </p:nvGrpSpPr>
      <p:grpSpPr>
        <a:xfrm>
          <a:off x="0" y="0"/>
          <a:ext cx="0" cy="0"/>
          <a:chOff x="0" y="0"/>
          <a:chExt cx="0" cy="0"/>
        </a:xfrm>
      </p:grpSpPr>
      <p:sp>
        <p:nvSpPr>
          <p:cNvPr id="3" name="Прямоугольник 2"/>
          <p:cNvSpPr/>
          <p:nvPr userDrawn="1"/>
        </p:nvSpPr>
        <p:spPr>
          <a:xfrm>
            <a:off x="0" y="0"/>
            <a:ext cx="9144000" cy="2857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defRPr/>
            </a:pPr>
            <a:r>
              <a:rPr lang="ru-RU" sz="1400" i="1" dirty="0">
                <a:solidFill>
                  <a:srgbClr val="7F7F7F"/>
                </a:solidFill>
                <a:cs typeface="Arial" charset="0"/>
                <a:sym typeface="Symbol" pitchFamily="18" charset="2"/>
              </a:rPr>
              <a:t>Алгоритмы и программирование, язык </a:t>
            </a:r>
            <a:r>
              <a:rPr lang="en-US" sz="1400" i="1" dirty="0">
                <a:solidFill>
                  <a:srgbClr val="7F7F7F"/>
                </a:solidFill>
                <a:cs typeface="Arial" charset="0"/>
                <a:sym typeface="Symbol" pitchFamily="18" charset="2"/>
              </a:rPr>
              <a:t>Python, </a:t>
            </a:r>
            <a:r>
              <a:rPr lang="ru-RU" sz="1400" i="1" dirty="0">
                <a:solidFill>
                  <a:srgbClr val="7F7F7F"/>
                </a:solidFill>
                <a:cs typeface="Arial" charset="0"/>
                <a:sym typeface="Symbol" pitchFamily="18" charset="2"/>
              </a:rPr>
              <a:t>10 класс</a:t>
            </a:r>
            <a:endParaRPr lang="ru-RU" sz="1400" i="1" dirty="0">
              <a:solidFill>
                <a:srgbClr val="7F7F7F"/>
              </a:solidFill>
              <a:cs typeface="Arial" charset="0"/>
            </a:endParaRPr>
          </a:p>
        </p:txBody>
      </p:sp>
      <p:sp>
        <p:nvSpPr>
          <p:cNvPr id="4" name="Прямоугольник 3"/>
          <p:cNvSpPr/>
          <p:nvPr userDrawn="1"/>
        </p:nvSpPr>
        <p:spPr>
          <a:xfrm>
            <a:off x="0" y="6572250"/>
            <a:ext cx="9144000" cy="28575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fontAlgn="base">
              <a:spcBef>
                <a:spcPct val="0"/>
              </a:spcBef>
              <a:spcAft>
                <a:spcPct val="0"/>
              </a:spcAft>
              <a:tabLst>
                <a:tab pos="8791200" algn="r"/>
              </a:tabLst>
              <a:defRPr/>
            </a:pPr>
            <a:r>
              <a:rPr lang="ru-RU" sz="1400" i="1" dirty="0">
                <a:solidFill>
                  <a:srgbClr val="7F7F7F"/>
                </a:solidFill>
                <a:cs typeface="Arial" charset="0"/>
                <a:sym typeface="Symbol" pitchFamily="18" charset="2"/>
              </a:rPr>
              <a:t></a:t>
            </a:r>
            <a:r>
              <a:rPr lang="en-US" sz="1400" i="1" dirty="0">
                <a:solidFill>
                  <a:srgbClr val="7F7F7F"/>
                </a:solidFill>
                <a:cs typeface="Arial" charset="0"/>
                <a:sym typeface="Symbol" pitchFamily="18" charset="2"/>
              </a:rPr>
              <a:t> </a:t>
            </a:r>
            <a:r>
              <a:rPr lang="ru-RU" sz="1400" i="1" dirty="0">
                <a:solidFill>
                  <a:srgbClr val="7F7F7F"/>
                </a:solidFill>
                <a:cs typeface="Arial" charset="0"/>
                <a:sym typeface="Symbol" pitchFamily="18" charset="2"/>
              </a:rPr>
              <a:t>К.Ю. Поляков, Е.А. Ерёмин, 2018 	</a:t>
            </a:r>
            <a:r>
              <a:rPr lang="en-US" sz="1400" i="1" dirty="0">
                <a:solidFill>
                  <a:srgbClr val="7F7F7F"/>
                </a:solidFill>
                <a:cs typeface="Arial" charset="0"/>
                <a:sym typeface="Symbol" pitchFamily="18" charset="2"/>
              </a:rPr>
              <a:t>http://kpolyakov.spb.ru</a:t>
            </a:r>
            <a:endParaRPr lang="ru-RU" sz="1400" i="1" dirty="0">
              <a:solidFill>
                <a:srgbClr val="7F7F7F"/>
              </a:solidFill>
              <a:cs typeface="Arial" charset="0"/>
              <a:sym typeface="Symbol" pitchFamily="18" charset="2"/>
            </a:endParaRPr>
          </a:p>
        </p:txBody>
      </p:sp>
      <p:sp>
        <p:nvSpPr>
          <p:cNvPr id="5" name="Line 2"/>
          <p:cNvSpPr>
            <a:spLocks noChangeShapeType="1"/>
          </p:cNvSpPr>
          <p:nvPr userDrawn="1"/>
        </p:nvSpPr>
        <p:spPr bwMode="auto">
          <a:xfrm>
            <a:off x="376238" y="795338"/>
            <a:ext cx="8464550" cy="0"/>
          </a:xfrm>
          <a:prstGeom prst="line">
            <a:avLst/>
          </a:prstGeom>
          <a:noFill/>
          <a:ln w="38100">
            <a:solidFill>
              <a:srgbClr val="000080"/>
            </a:solidFill>
            <a:round/>
            <a:headEnd/>
            <a:tailEnd/>
          </a:ln>
        </p:spPr>
        <p:txBody>
          <a:bodyPr wrap="none" anchor="ctr"/>
          <a:lstStyle/>
          <a:p>
            <a:pPr eaLnBrk="0" fontAlgn="base" hangingPunct="0">
              <a:spcBef>
                <a:spcPct val="0"/>
              </a:spcBef>
              <a:spcAft>
                <a:spcPct val="0"/>
              </a:spcAft>
              <a:defRPr/>
            </a:pPr>
            <a:endParaRPr lang="ru-RU">
              <a:solidFill>
                <a:srgbClr val="000000"/>
              </a:solidFill>
            </a:endParaRPr>
          </a:p>
        </p:txBody>
      </p:sp>
      <p:sp>
        <p:nvSpPr>
          <p:cNvPr id="11" name="Заголовок 1"/>
          <p:cNvSpPr>
            <a:spLocks noGrp="1"/>
          </p:cNvSpPr>
          <p:nvPr>
            <p:ph type="title"/>
          </p:nvPr>
        </p:nvSpPr>
        <p:spPr>
          <a:xfrm>
            <a:off x="310718" y="301272"/>
            <a:ext cx="8376082" cy="471086"/>
          </a:xfrm>
        </p:spPr>
        <p:txBody>
          <a:bodyPr/>
          <a:lstStyle>
            <a:lvl1pPr algn="l">
              <a:defRPr sz="3000" b="1"/>
            </a:lvl1pPr>
          </a:lstStyle>
          <a:p>
            <a:r>
              <a:rPr lang="ru-RU" dirty="0" smtClean="0"/>
              <a:t>Образец заголовка</a:t>
            </a:r>
            <a:endParaRPr lang="ru-RU" dirty="0"/>
          </a:p>
        </p:txBody>
      </p:sp>
      <p:sp>
        <p:nvSpPr>
          <p:cNvPr id="6" name="Rectangle 4"/>
          <p:cNvSpPr>
            <a:spLocks noGrp="1" noChangeArrowheads="1"/>
          </p:cNvSpPr>
          <p:nvPr>
            <p:ph type="dt" sz="half" idx="10"/>
          </p:nvPr>
        </p:nvSpPr>
        <p:spPr/>
        <p:txBody>
          <a:bodyPr/>
          <a:lstStyle>
            <a:lvl1pPr>
              <a:defRPr/>
            </a:lvl1pPr>
          </a:lstStyle>
          <a:p>
            <a:pPr>
              <a:defRPr/>
            </a:pPr>
            <a:endParaRPr lang="ru-RU">
              <a:solidFill>
                <a:srgbClr val="000000"/>
              </a:solidFill>
            </a:endParaRPr>
          </a:p>
        </p:txBody>
      </p:sp>
      <p:sp>
        <p:nvSpPr>
          <p:cNvPr id="7" name="Rectangle 5"/>
          <p:cNvSpPr>
            <a:spLocks noGrp="1" noChangeArrowheads="1"/>
          </p:cNvSpPr>
          <p:nvPr>
            <p:ph type="ftr" sz="quarter" idx="11"/>
          </p:nvPr>
        </p:nvSpPr>
        <p:spPr/>
        <p:txBody>
          <a:bodyPr/>
          <a:lstStyle>
            <a:lvl1pPr>
              <a:defRPr/>
            </a:lvl1pPr>
          </a:lstStyle>
          <a:p>
            <a:pPr>
              <a:defRPr/>
            </a:pPr>
            <a:endParaRPr lang="ru-RU">
              <a:solidFill>
                <a:srgbClr val="000000"/>
              </a:solidFill>
            </a:endParaRPr>
          </a:p>
        </p:txBody>
      </p:sp>
      <p:sp>
        <p:nvSpPr>
          <p:cNvPr id="8" name="Rectangle 6"/>
          <p:cNvSpPr>
            <a:spLocks noGrp="1" noChangeArrowheads="1"/>
          </p:cNvSpPr>
          <p:nvPr>
            <p:ph type="sldNum" sz="quarter" idx="12"/>
          </p:nvPr>
        </p:nvSpPr>
        <p:spPr>
          <a:xfrm>
            <a:off x="7004050" y="-20638"/>
            <a:ext cx="2133600" cy="476251"/>
          </a:xfrm>
        </p:spPr>
        <p:txBody>
          <a:bodyPr/>
          <a:lstStyle>
            <a:lvl1pPr>
              <a:defRPr/>
            </a:lvl1pPr>
          </a:lstStyle>
          <a:p>
            <a:pPr>
              <a:defRPr/>
            </a:pPr>
            <a:fld id="{72E859A1-540A-4FBE-A98B-7D9FBB2A5155}" type="slidenum">
              <a:rPr lang="ru-RU" altLang="ru-RU">
                <a:solidFill>
                  <a:srgbClr val="000000"/>
                </a:solidFill>
              </a:rPr>
              <a:pPr>
                <a:defRPr/>
              </a:pPr>
              <a:t>‹#›</a:t>
            </a:fld>
            <a:endParaRPr lang="ru-RU" altLang="ru-RU">
              <a:solidFill>
                <a:srgbClr val="000000"/>
              </a:solidFill>
            </a:endParaRPr>
          </a:p>
        </p:txBody>
      </p:sp>
    </p:spTree>
    <p:extLst>
      <p:ext uri="{BB962C8B-B14F-4D97-AF65-F5344CB8AC3E}">
        <p14:creationId xmlns:p14="http://schemas.microsoft.com/office/powerpoint/2010/main" val="2430192814"/>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ru-RU" altLang="ru-RU" smtClean="0"/>
              <a:t>Образец заголовка</a:t>
            </a:r>
          </a:p>
        </p:txBody>
      </p:sp>
      <p:sp>
        <p:nvSpPr>
          <p:cNvPr id="12291"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ru-RU" altLang="ru-RU" smtClean="0"/>
              <a:t>Образец текста</a:t>
            </a:r>
          </a:p>
          <a:p>
            <a:pPr lvl="1"/>
            <a:r>
              <a:rPr lang="ru-RU" altLang="ru-RU" smtClean="0"/>
              <a:t>Второй уровень</a:t>
            </a:r>
          </a:p>
          <a:p>
            <a:pPr lvl="2"/>
            <a:r>
              <a:rPr lang="ru-RU" altLang="ru-RU" smtClean="0"/>
              <a:t>Третий уровень</a:t>
            </a:r>
          </a:p>
          <a:p>
            <a:pPr lvl="3"/>
            <a:r>
              <a:rPr lang="ru-RU" altLang="ru-RU" smtClean="0"/>
              <a:t>Четвертый уровень</a:t>
            </a:r>
          </a:p>
          <a:p>
            <a:pPr lvl="4"/>
            <a:r>
              <a:rPr lang="ru-RU" altLang="ru-RU" smtClean="0"/>
              <a:t>Пятый уровень</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fontAlgn="base">
              <a:spcBef>
                <a:spcPct val="0"/>
              </a:spcBef>
              <a:spcAft>
                <a:spcPct val="0"/>
              </a:spcAft>
              <a:defRPr/>
            </a:pPr>
            <a:endParaRPr lang="ru-RU">
              <a:solidFill>
                <a:srgbClr val="000000"/>
              </a:solidFill>
            </a:endParaRPr>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fontAlgn="base">
              <a:spcBef>
                <a:spcPct val="0"/>
              </a:spcBef>
              <a:spcAft>
                <a:spcPct val="0"/>
              </a:spcAft>
              <a:defRPr/>
            </a:pPr>
            <a:endParaRPr lang="ru-RU">
              <a:solidFill>
                <a:srgbClr val="000000"/>
              </a:solidFill>
            </a:endParaRPr>
          </a:p>
        </p:txBody>
      </p:sp>
      <p:sp>
        <p:nvSpPr>
          <p:cNvPr id="1030" name="Rectangle 6"/>
          <p:cNvSpPr>
            <a:spLocks noGrp="1" noChangeArrowheads="1"/>
          </p:cNvSpPr>
          <p:nvPr>
            <p:ph type="sldNum" sz="quarter" idx="4"/>
          </p:nvPr>
        </p:nvSpPr>
        <p:spPr bwMode="auto">
          <a:xfrm>
            <a:off x="6865938" y="15557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b="1">
                <a:latin typeface="Arial" charset="0"/>
              </a:defRPr>
            </a:lvl1pPr>
          </a:lstStyle>
          <a:p>
            <a:pPr fontAlgn="base">
              <a:spcBef>
                <a:spcPct val="0"/>
              </a:spcBef>
              <a:spcAft>
                <a:spcPct val="0"/>
              </a:spcAft>
              <a:defRPr/>
            </a:pPr>
            <a:fld id="{AA1BA4C5-78AD-4EDD-89E2-9F0D1C480B12}" type="slidenum">
              <a:rPr lang="ru-RU" altLang="ru-RU">
                <a:solidFill>
                  <a:srgbClr val="000000"/>
                </a:solidFill>
              </a:rPr>
              <a:pPr fontAlgn="base">
                <a:spcBef>
                  <a:spcPct val="0"/>
                </a:spcBef>
                <a:spcAft>
                  <a:spcPct val="0"/>
                </a:spcAft>
                <a:defRPr/>
              </a:pPr>
              <a:t>‹#›</a:t>
            </a:fld>
            <a:endParaRPr lang="ru-RU" altLang="ru-RU">
              <a:solidFill>
                <a:srgbClr val="000000"/>
              </a:solidFill>
            </a:endParaRPr>
          </a:p>
        </p:txBody>
      </p:sp>
    </p:spTree>
    <p:extLst>
      <p:ext uri="{BB962C8B-B14F-4D97-AF65-F5344CB8AC3E}">
        <p14:creationId xmlns:p14="http://schemas.microsoft.com/office/powerpoint/2010/main" val="179223548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3.xml"/><Relationship Id="rId1" Type="http://schemas.openxmlformats.org/officeDocument/2006/relationships/vmlDrawing" Target="../drawings/vmlDrawing2.vml"/><Relationship Id="rId4" Type="http://schemas.openxmlformats.org/officeDocument/2006/relationships/image" Target="../media/image8.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7.bin"/><Relationship Id="rId2" Type="http://schemas.openxmlformats.org/officeDocument/2006/relationships/slideLayout" Target="../slideLayouts/slideLayout3.xml"/><Relationship Id="rId1" Type="http://schemas.openxmlformats.org/officeDocument/2006/relationships/vmlDrawing" Target="../drawings/vmlDrawing3.vml"/><Relationship Id="rId4" Type="http://schemas.openxmlformats.org/officeDocument/2006/relationships/image" Target="../media/image9.wmf"/></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3.xml"/><Relationship Id="rId1" Type="http://schemas.openxmlformats.org/officeDocument/2006/relationships/vmlDrawing" Target="../drawings/vmlDrawing4.vml"/><Relationship Id="rId4" Type="http://schemas.openxmlformats.org/officeDocument/2006/relationships/image" Target="../media/image10.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3.xml"/><Relationship Id="rId1" Type="http://schemas.openxmlformats.org/officeDocument/2006/relationships/vmlDrawing" Target="../drawings/vmlDrawing5.vml"/><Relationship Id="rId4" Type="http://schemas.openxmlformats.org/officeDocument/2006/relationships/image" Target="../media/image10.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3.xml"/><Relationship Id="rId1" Type="http://schemas.openxmlformats.org/officeDocument/2006/relationships/vmlDrawing" Target="../drawings/vmlDrawing6.vml"/><Relationship Id="rId6" Type="http://schemas.openxmlformats.org/officeDocument/2006/relationships/image" Target="../media/image12.wmf"/><Relationship Id="rId5" Type="http://schemas.openxmlformats.org/officeDocument/2006/relationships/oleObject" Target="../embeddings/oleObject11.bin"/><Relationship Id="rId4" Type="http://schemas.openxmlformats.org/officeDocument/2006/relationships/image" Target="../media/image11.wmf"/></Relationships>
</file>

<file path=ppt/slides/_rels/slide24.xml.rels><?xml version="1.0" encoding="UTF-8" standalone="yes"?>
<Relationships xmlns="http://schemas.openxmlformats.org/package/2006/relationships"><Relationship Id="rId3" Type="http://schemas.openxmlformats.org/officeDocument/2006/relationships/oleObject" Target="../embeddings/oleObject12.bin"/><Relationship Id="rId2" Type="http://schemas.openxmlformats.org/officeDocument/2006/relationships/slideLayout" Target="../slideLayouts/slideLayout3.xml"/><Relationship Id="rId1" Type="http://schemas.openxmlformats.org/officeDocument/2006/relationships/vmlDrawing" Target="../drawings/vmlDrawing7.vml"/><Relationship Id="rId6" Type="http://schemas.openxmlformats.org/officeDocument/2006/relationships/image" Target="../media/image12.wmf"/><Relationship Id="rId5" Type="http://schemas.openxmlformats.org/officeDocument/2006/relationships/oleObject" Target="../embeddings/oleObject13.bin"/><Relationship Id="rId4" Type="http://schemas.openxmlformats.org/officeDocument/2006/relationships/image" Target="../media/image11.wmf"/></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5.wmf"/><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7.wmf"/><Relationship Id="rId2" Type="http://schemas.openxmlformats.org/officeDocument/2006/relationships/slideLayout" Target="../slideLayouts/slideLayout3.xml"/><Relationship Id="rId1" Type="http://schemas.openxmlformats.org/officeDocument/2006/relationships/vmlDrawing" Target="../drawings/vmlDrawing1.vml"/><Relationship Id="rId6" Type="http://schemas.openxmlformats.org/officeDocument/2006/relationships/image" Target="../media/image4.wmf"/><Relationship Id="rId11" Type="http://schemas.openxmlformats.org/officeDocument/2006/relationships/oleObject" Target="../embeddings/oleObject5.bin"/><Relationship Id="rId5" Type="http://schemas.openxmlformats.org/officeDocument/2006/relationships/oleObject" Target="../embeddings/oleObject2.bin"/><Relationship Id="rId10" Type="http://schemas.openxmlformats.org/officeDocument/2006/relationships/image" Target="../media/image6.wmf"/><Relationship Id="rId4" Type="http://schemas.openxmlformats.org/officeDocument/2006/relationships/image" Target="../media/image3.wmf"/><Relationship Id="rId9" Type="http://schemas.openxmlformats.org/officeDocument/2006/relationships/oleObject" Target="../embeddings/oleObject4.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ChangeArrowheads="1"/>
          </p:cNvSpPr>
          <p:nvPr>
            <p:ph type="ctrTitle"/>
          </p:nvPr>
        </p:nvSpPr>
        <p:spPr>
          <a:xfrm>
            <a:off x="300038" y="1760538"/>
            <a:ext cx="8653462" cy="1487487"/>
          </a:xfrm>
        </p:spPr>
        <p:txBody>
          <a:bodyPr/>
          <a:lstStyle/>
          <a:p>
            <a:pPr eaLnBrk="1" hangingPunct="1">
              <a:defRPr/>
            </a:pPr>
            <a:r>
              <a:rPr lang="ru-RU" sz="6000" dirty="0" smtClean="0">
                <a:solidFill>
                  <a:schemeClr val="accent6">
                    <a:lumMod val="20000"/>
                    <a:lumOff val="80000"/>
                  </a:schemeClr>
                </a:solidFill>
              </a:rPr>
              <a:t>Программирование на языке </a:t>
            </a:r>
            <a:r>
              <a:rPr lang="en-US" sz="6000" dirty="0" smtClean="0">
                <a:solidFill>
                  <a:schemeClr val="accent6">
                    <a:lumMod val="20000"/>
                    <a:lumOff val="80000"/>
                  </a:schemeClr>
                </a:solidFill>
              </a:rPr>
              <a:t>Python</a:t>
            </a:r>
            <a:endParaRPr lang="ru-RU" sz="6000" dirty="0" smtClean="0">
              <a:solidFill>
                <a:schemeClr val="accent6">
                  <a:lumMod val="20000"/>
                  <a:lumOff val="80000"/>
                </a:schemeClr>
              </a:solidFill>
            </a:endParaRPr>
          </a:p>
        </p:txBody>
      </p:sp>
      <p:sp>
        <p:nvSpPr>
          <p:cNvPr id="53252" name="Rectangle 4"/>
          <p:cNvSpPr>
            <a:spLocks noGrp="1" noChangeArrowheads="1"/>
          </p:cNvSpPr>
          <p:nvPr>
            <p:ph type="subTitle" idx="1"/>
          </p:nvPr>
        </p:nvSpPr>
        <p:spPr>
          <a:xfrm>
            <a:off x="1885950" y="4359275"/>
            <a:ext cx="5372100" cy="1381125"/>
          </a:xfrm>
        </p:spPr>
        <p:txBody>
          <a:bodyPr/>
          <a:lstStyle/>
          <a:p>
            <a:pPr marL="1257300" indent="-1257300" eaLnBrk="1" hangingPunct="1">
              <a:lnSpc>
                <a:spcPct val="90000"/>
              </a:lnSpc>
              <a:defRPr/>
            </a:pPr>
            <a:r>
              <a:rPr lang="ru-RU" smtClean="0">
                <a:solidFill>
                  <a:srgbClr val="000000"/>
                </a:solidFill>
              </a:rPr>
              <a:t>Рекурсия</a:t>
            </a:r>
            <a:endParaRPr lang="ru-RU" dirty="0" smtClean="0">
              <a:solidFill>
                <a:srgbClr val="000000"/>
              </a:solidFill>
            </a:endParaRPr>
          </a:p>
        </p:txBody>
      </p:sp>
      <p:sp>
        <p:nvSpPr>
          <p:cNvPr id="132100" name="Номер слайда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19D330E1-9E66-4263-AD7B-598C41AA21F3}" type="slidenum">
              <a:rPr lang="ru-RU" altLang="ru-RU" smtClean="0">
                <a:solidFill>
                  <a:srgbClr val="000000"/>
                </a:solidFill>
              </a:rPr>
              <a:pPr/>
              <a:t>1</a:t>
            </a:fld>
            <a:endParaRPr lang="ru-RU" altLang="ru-RU" smtClean="0">
              <a:solidFill>
                <a:srgbClr val="000000"/>
              </a:solidFill>
            </a:endParaRPr>
          </a:p>
        </p:txBody>
      </p:sp>
    </p:spTree>
    <p:extLst>
      <p:ext uri="{BB962C8B-B14F-4D97-AF65-F5344CB8AC3E}">
        <p14:creationId xmlns:p14="http://schemas.microsoft.com/office/powerpoint/2010/main" val="230417595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Заголовок 1"/>
          <p:cNvSpPr>
            <a:spLocks noGrp="1"/>
          </p:cNvSpPr>
          <p:nvPr>
            <p:ph type="title"/>
          </p:nvPr>
        </p:nvSpPr>
        <p:spPr>
          <a:xfrm>
            <a:off x="311150" y="301625"/>
            <a:ext cx="8375650" cy="471488"/>
          </a:xfrm>
        </p:spPr>
        <p:txBody>
          <a:bodyPr/>
          <a:lstStyle/>
          <a:p>
            <a:r>
              <a:rPr lang="ru-RU" altLang="ru-RU" smtClean="0"/>
              <a:t>Вычисление суммы цифр числа</a:t>
            </a:r>
          </a:p>
        </p:txBody>
      </p:sp>
      <p:sp>
        <p:nvSpPr>
          <p:cNvPr id="139267" name="Номер слайда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099EF5E-0DC3-4365-A412-A099CDF10B75}" type="slidenum">
              <a:rPr lang="ru-RU" altLang="ru-RU" smtClean="0">
                <a:solidFill>
                  <a:srgbClr val="000000"/>
                </a:solidFill>
              </a:rPr>
              <a:pPr/>
              <a:t>10</a:t>
            </a:fld>
            <a:endParaRPr lang="ru-RU" altLang="ru-RU" smtClean="0">
              <a:solidFill>
                <a:srgbClr val="000000"/>
              </a:solidFill>
            </a:endParaRPr>
          </a:p>
        </p:txBody>
      </p:sp>
      <p:sp>
        <p:nvSpPr>
          <p:cNvPr id="5" name="Rectangle 1"/>
          <p:cNvSpPr>
            <a:spLocks noChangeArrowheads="1"/>
          </p:cNvSpPr>
          <p:nvPr/>
        </p:nvSpPr>
        <p:spPr bwMode="auto">
          <a:xfrm>
            <a:off x="2514600" y="882650"/>
            <a:ext cx="6210300" cy="1938338"/>
          </a:xfrm>
          <a:prstGeom prst="rect">
            <a:avLst/>
          </a:prstGeom>
          <a:solidFill>
            <a:srgbClr val="FFFF99"/>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marL="179388" indent="-179388" algn="just" fontAlgn="base">
              <a:spcBef>
                <a:spcPct val="0"/>
              </a:spcBef>
              <a:defRPr/>
            </a:pPr>
            <a:r>
              <a:rPr lang="en-US" sz="2400" b="1" dirty="0">
                <a:solidFill>
                  <a:srgbClr val="0000FF"/>
                </a:solidFill>
                <a:latin typeface="Courier New"/>
                <a:ea typeface="Times New Roman"/>
              </a:rPr>
              <a:t>def</a:t>
            </a:r>
            <a:r>
              <a:rPr lang="en-US" sz="2400" b="1" dirty="0">
                <a:solidFill>
                  <a:srgbClr val="000000"/>
                </a:solidFill>
                <a:latin typeface="Courier New"/>
                <a:ea typeface="Times New Roman"/>
              </a:rPr>
              <a:t> </a:t>
            </a:r>
            <a:r>
              <a:rPr lang="en-US" sz="2400" b="1" dirty="0" err="1">
                <a:solidFill>
                  <a:srgbClr val="0070C0"/>
                </a:solidFill>
                <a:latin typeface="Courier New"/>
                <a:ea typeface="Times New Roman"/>
              </a:rPr>
              <a:t>sumDigits</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 n ):</a:t>
            </a:r>
            <a:endParaRPr lang="ru-RU" sz="2400" b="1" dirty="0">
              <a:solidFill>
                <a:srgbClr val="000000"/>
              </a:solidFill>
              <a:latin typeface="Courier New"/>
              <a:ea typeface="Times New Roman"/>
            </a:endParaRPr>
          </a:p>
          <a:p>
            <a:pPr marL="179388" indent="-179388" algn="just" fontAlgn="base">
              <a:spcBef>
                <a:spcPct val="0"/>
              </a:spcBef>
              <a:defRPr/>
            </a:pPr>
            <a:r>
              <a:rPr lang="en-US" sz="2400" b="1" dirty="0">
                <a:solidFill>
                  <a:srgbClr val="000000"/>
                </a:solidFill>
                <a:latin typeface="Courier New"/>
                <a:ea typeface="Times New Roman"/>
              </a:rPr>
              <a:t>  </a:t>
            </a:r>
            <a:r>
              <a:rPr lang="en-US" sz="2400" b="1" dirty="0">
                <a:solidFill>
                  <a:srgbClr val="0000FF"/>
                </a:solidFill>
                <a:latin typeface="Courier New"/>
                <a:ea typeface="Times New Roman"/>
              </a:rPr>
              <a:t>if</a:t>
            </a:r>
            <a:r>
              <a:rPr lang="en-US" sz="2400" b="1" dirty="0">
                <a:solidFill>
                  <a:srgbClr val="000000"/>
                </a:solidFill>
                <a:latin typeface="Courier New"/>
                <a:ea typeface="Times New Roman"/>
              </a:rPr>
              <a:t> n</a:t>
            </a:r>
            <a:r>
              <a:rPr lang="en-US" sz="2400" b="1" dirty="0">
                <a:solidFill>
                  <a:srgbClr val="000000"/>
                </a:solidFill>
                <a:latin typeface="Calibri"/>
                <a:ea typeface="Times New Roman"/>
              </a:rPr>
              <a:t> &lt; </a:t>
            </a:r>
            <a:r>
              <a:rPr lang="en-US" sz="2400" b="1" dirty="0">
                <a:solidFill>
                  <a:srgbClr val="00B0F0"/>
                </a:solidFill>
                <a:latin typeface="Courier New"/>
                <a:ea typeface="Times New Roman"/>
              </a:rPr>
              <a:t>10</a:t>
            </a:r>
            <a:r>
              <a:rPr lang="en-US" sz="2400" b="1" dirty="0">
                <a:solidFill>
                  <a:srgbClr val="000000"/>
                </a:solidFill>
                <a:latin typeface="Courier New"/>
                <a:ea typeface="Times New Roman"/>
              </a:rPr>
              <a:t>: </a:t>
            </a:r>
            <a:r>
              <a:rPr lang="en-US" sz="2400" b="1" dirty="0">
                <a:solidFill>
                  <a:srgbClr val="333399"/>
                </a:solidFill>
                <a:latin typeface="Courier New"/>
                <a:ea typeface="Times New Roman"/>
              </a:rPr>
              <a:t>return</a:t>
            </a:r>
            <a:r>
              <a:rPr lang="en-US" sz="2400" b="1" dirty="0">
                <a:solidFill>
                  <a:srgbClr val="000000"/>
                </a:solidFill>
                <a:latin typeface="Courier New"/>
                <a:ea typeface="Times New Roman"/>
              </a:rPr>
              <a:t> n</a:t>
            </a:r>
          </a:p>
          <a:p>
            <a:pPr marL="179388" indent="-179388" algn="just" fontAlgn="base">
              <a:spcBef>
                <a:spcPct val="0"/>
              </a:spcBef>
              <a:defRPr/>
            </a:pPr>
            <a:r>
              <a:rPr lang="en-US" sz="2400" b="1" dirty="0">
                <a:solidFill>
                  <a:srgbClr val="000000"/>
                </a:solidFill>
                <a:latin typeface="Courier New"/>
                <a:ea typeface="Times New Roman"/>
              </a:rPr>
              <a:t>  d</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n</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a:t>
            </a:r>
            <a:r>
              <a:rPr lang="en-US" sz="2400" b="1" dirty="0">
                <a:solidFill>
                  <a:srgbClr val="000000"/>
                </a:solidFill>
                <a:latin typeface="Calibri"/>
                <a:ea typeface="Times New Roman"/>
              </a:rPr>
              <a:t> </a:t>
            </a:r>
            <a:r>
              <a:rPr lang="en-US" sz="2400" b="1" dirty="0">
                <a:solidFill>
                  <a:srgbClr val="00B0F0"/>
                </a:solidFill>
                <a:latin typeface="Courier New"/>
                <a:ea typeface="Times New Roman"/>
              </a:rPr>
              <a:t>10</a:t>
            </a:r>
            <a:endParaRPr lang="ru-RU" sz="2400" b="1" dirty="0">
              <a:solidFill>
                <a:srgbClr val="000000"/>
              </a:solidFill>
              <a:latin typeface="Courier New"/>
              <a:ea typeface="Times New Roman"/>
            </a:endParaRPr>
          </a:p>
          <a:p>
            <a:pPr marL="179388" indent="-179388" algn="just" fontAlgn="base">
              <a:spcBef>
                <a:spcPct val="0"/>
              </a:spcBef>
              <a:defRPr/>
            </a:pPr>
            <a:r>
              <a:rPr lang="en-US" sz="2400" b="1" dirty="0">
                <a:solidFill>
                  <a:srgbClr val="000000"/>
                </a:solidFill>
                <a:latin typeface="Courier New"/>
                <a:ea typeface="Times New Roman"/>
              </a:rPr>
              <a:t>  sum</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d</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a:t>
            </a:r>
            <a:r>
              <a:rPr lang="en-US" sz="2400" b="1" dirty="0">
                <a:solidFill>
                  <a:srgbClr val="000000"/>
                </a:solidFill>
                <a:latin typeface="Calibri"/>
                <a:ea typeface="Times New Roman"/>
              </a:rPr>
              <a:t> </a:t>
            </a:r>
            <a:r>
              <a:rPr lang="en-US" sz="2400" b="1" dirty="0" err="1">
                <a:solidFill>
                  <a:srgbClr val="0070C0"/>
                </a:solidFill>
                <a:latin typeface="Courier New"/>
                <a:ea typeface="Times New Roman"/>
              </a:rPr>
              <a:t>sumDigits</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 n</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a:t>
            </a:r>
            <a:r>
              <a:rPr lang="en-US" sz="2400" b="1" dirty="0">
                <a:solidFill>
                  <a:srgbClr val="000000"/>
                </a:solidFill>
                <a:latin typeface="Calibri"/>
                <a:ea typeface="Times New Roman"/>
              </a:rPr>
              <a:t> </a:t>
            </a:r>
            <a:r>
              <a:rPr lang="en-US" sz="2400" b="1" dirty="0">
                <a:solidFill>
                  <a:srgbClr val="00B0F0"/>
                </a:solidFill>
                <a:latin typeface="Courier New"/>
                <a:ea typeface="Times New Roman"/>
              </a:rPr>
              <a:t>10 </a:t>
            </a:r>
            <a:r>
              <a:rPr lang="en-US" sz="2400" b="1" dirty="0">
                <a:solidFill>
                  <a:srgbClr val="000000"/>
                </a:solidFill>
                <a:latin typeface="Courier New"/>
                <a:ea typeface="Times New Roman"/>
              </a:rPr>
              <a:t>)</a:t>
            </a:r>
            <a:endParaRPr lang="ru-RU" sz="2400" b="1" dirty="0">
              <a:solidFill>
                <a:srgbClr val="000000"/>
              </a:solidFill>
              <a:latin typeface="Courier New"/>
              <a:ea typeface="Times New Roman"/>
            </a:endParaRPr>
          </a:p>
          <a:p>
            <a:pPr marL="179388" indent="-179388" algn="just" fontAlgn="base">
              <a:spcBef>
                <a:spcPct val="0"/>
              </a:spcBef>
              <a:defRPr/>
            </a:pPr>
            <a:r>
              <a:rPr lang="en-US" sz="2400" b="1" dirty="0">
                <a:solidFill>
                  <a:srgbClr val="000000"/>
                </a:solidFill>
                <a:latin typeface="Courier New"/>
                <a:ea typeface="Times New Roman"/>
              </a:rPr>
              <a:t>  </a:t>
            </a:r>
            <a:r>
              <a:rPr lang="en-US" sz="2400" b="1" dirty="0">
                <a:solidFill>
                  <a:srgbClr val="0000FF"/>
                </a:solidFill>
                <a:latin typeface="Courier New"/>
                <a:ea typeface="Times New Roman"/>
              </a:rPr>
              <a:t>return</a:t>
            </a:r>
            <a:r>
              <a:rPr lang="en-US" sz="2400" b="1" dirty="0">
                <a:solidFill>
                  <a:srgbClr val="000000"/>
                </a:solidFill>
                <a:latin typeface="Courier New"/>
                <a:ea typeface="Times New Roman"/>
              </a:rPr>
              <a:t> sum</a:t>
            </a:r>
            <a:endParaRPr lang="ru-RU" sz="2400" b="1" dirty="0">
              <a:solidFill>
                <a:srgbClr val="000000"/>
              </a:solidFill>
              <a:latin typeface="Courier New"/>
              <a:ea typeface="Times New Roman"/>
            </a:endParaRPr>
          </a:p>
        </p:txBody>
      </p:sp>
      <p:grpSp>
        <p:nvGrpSpPr>
          <p:cNvPr id="2" name="Group 7"/>
          <p:cNvGrpSpPr>
            <a:grpSpLocks/>
          </p:cNvGrpSpPr>
          <p:nvPr/>
        </p:nvGrpSpPr>
        <p:grpSpPr bwMode="auto">
          <a:xfrm>
            <a:off x="3201988" y="3225800"/>
            <a:ext cx="5780087" cy="663575"/>
            <a:chOff x="796" y="2336"/>
            <a:chExt cx="3641" cy="418"/>
          </a:xfrm>
        </p:grpSpPr>
        <p:sp>
          <p:nvSpPr>
            <p:cNvPr id="7" name="Text Box 8"/>
            <p:cNvSpPr txBox="1">
              <a:spLocks noChangeArrowheads="1"/>
            </p:cNvSpPr>
            <p:nvPr/>
          </p:nvSpPr>
          <p:spPr bwMode="auto">
            <a:xfrm>
              <a:off x="1090" y="2403"/>
              <a:ext cx="3347" cy="291"/>
            </a:xfrm>
            <a:prstGeom prst="rect">
              <a:avLst/>
            </a:prstGeom>
            <a:solidFill>
              <a:srgbClr val="D1D1FF"/>
            </a:solidFill>
            <a:ln w="12700">
              <a:noFill/>
              <a:miter lim="800000"/>
              <a:headEnd/>
              <a:tailEnd/>
            </a:ln>
            <a:effectLst>
              <a:outerShdw blurRad="50800" dist="38100" dir="2700000" algn="tl" rotWithShape="0">
                <a:prstClr val="black">
                  <a:alpha val="40000"/>
                </a:prstClr>
              </a:outerShdw>
            </a:effectLst>
          </p:spPr>
          <p:txBody>
            <a:bodyPr>
              <a:spAutoFit/>
            </a:bodyPr>
            <a:lstStyle/>
            <a:p>
              <a:pPr eaLnBrk="0" fontAlgn="base" hangingPunct="0">
                <a:spcBef>
                  <a:spcPct val="50000"/>
                </a:spcBef>
                <a:spcAft>
                  <a:spcPct val="0"/>
                </a:spcAft>
                <a:defRPr/>
              </a:pPr>
              <a:r>
                <a:rPr lang="ru-RU" sz="2400" dirty="0">
                  <a:solidFill>
                    <a:srgbClr val="000000"/>
                  </a:solidFill>
                </a:rPr>
                <a:t>  Где условие окончания рекурсии?</a:t>
              </a:r>
            </a:p>
          </p:txBody>
        </p:sp>
        <p:sp>
          <p:nvSpPr>
            <p:cNvPr id="139282" name="Oval 9"/>
            <p:cNvSpPr>
              <a:spLocks noChangeArrowheads="1"/>
            </p:cNvSpPr>
            <p:nvPr/>
          </p:nvSpPr>
          <p:spPr bwMode="auto">
            <a:xfrm>
              <a:off x="796" y="2336"/>
              <a:ext cx="409" cy="418"/>
            </a:xfrm>
            <a:prstGeom prst="ellipse">
              <a:avLst/>
            </a:prstGeom>
            <a:solidFill>
              <a:srgbClr val="000080"/>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0" fontAlgn="base" hangingPunct="0">
                <a:spcBef>
                  <a:spcPct val="0"/>
                </a:spcBef>
                <a:spcAft>
                  <a:spcPct val="0"/>
                </a:spcAft>
              </a:pPr>
              <a:r>
                <a:rPr lang="en-US" altLang="ru-RU" sz="4400">
                  <a:solidFill>
                    <a:srgbClr val="FFFFFF"/>
                  </a:solidFill>
                  <a:latin typeface="Arial Black" pitchFamily="34" charset="0"/>
                </a:rPr>
                <a:t>?</a:t>
              </a:r>
              <a:endParaRPr lang="ru-RU" altLang="ru-RU" sz="4400">
                <a:solidFill>
                  <a:srgbClr val="FFFFFF"/>
                </a:solidFill>
                <a:latin typeface="Arial Black" pitchFamily="34" charset="0"/>
              </a:endParaRPr>
            </a:p>
          </p:txBody>
        </p:sp>
      </p:grpSp>
      <p:sp>
        <p:nvSpPr>
          <p:cNvPr id="9" name="Скругленная прямоугольная выноска 8"/>
          <p:cNvSpPr/>
          <p:nvPr/>
        </p:nvSpPr>
        <p:spPr bwMode="auto">
          <a:xfrm>
            <a:off x="4678363" y="2690813"/>
            <a:ext cx="3367087" cy="476250"/>
          </a:xfrm>
          <a:prstGeom prst="wedgeRoundRectCallout">
            <a:avLst>
              <a:gd name="adj1" fmla="val -30859"/>
              <a:gd name="adj2" fmla="val -116273"/>
              <a:gd name="adj3" fmla="val 16667"/>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2400" dirty="0">
                <a:solidFill>
                  <a:srgbClr val="000000"/>
                </a:solidFill>
              </a:rPr>
              <a:t>рекурсивный вызов</a:t>
            </a:r>
            <a:endParaRPr lang="ru-RU" sz="2400" b="1" dirty="0">
              <a:solidFill>
                <a:srgbClr val="000000"/>
              </a:solidFill>
              <a:latin typeface="Courier New" pitchFamily="49" charset="0"/>
              <a:cs typeface="Courier New" pitchFamily="49" charset="0"/>
            </a:endParaRPr>
          </a:p>
        </p:txBody>
      </p:sp>
      <p:sp>
        <p:nvSpPr>
          <p:cNvPr id="10" name="Rectangle 1"/>
          <p:cNvSpPr>
            <a:spLocks noChangeArrowheads="1"/>
          </p:cNvSpPr>
          <p:nvPr/>
        </p:nvSpPr>
        <p:spPr bwMode="auto">
          <a:xfrm>
            <a:off x="525463" y="3902075"/>
            <a:ext cx="3221037" cy="461963"/>
          </a:xfrm>
          <a:prstGeom prst="rect">
            <a:avLst/>
          </a:prstGeom>
          <a:solidFill>
            <a:srgbClr val="FFFF99"/>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indent="90488" eaLnBrk="0" fontAlgn="base" hangingPunct="0">
              <a:spcBef>
                <a:spcPct val="0"/>
              </a:spcBef>
              <a:spcAft>
                <a:spcPct val="0"/>
              </a:spcAft>
              <a:defRPr/>
            </a:pPr>
            <a:r>
              <a:rPr lang="en-US" sz="2400" b="1" dirty="0" err="1">
                <a:solidFill>
                  <a:srgbClr val="0000FF"/>
                </a:solidFill>
                <a:latin typeface="Courier New" pitchFamily="49" charset="0"/>
                <a:ea typeface="Times New Roman" pitchFamily="18" charset="0"/>
                <a:cs typeface="Courier New" pitchFamily="49" charset="0"/>
              </a:rPr>
              <a:t>sumDigits</a:t>
            </a:r>
            <a:r>
              <a:rPr lang="en-US"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ea typeface="Times New Roman" pitchFamily="18" charset="0"/>
                <a:cs typeface="Courier New" pitchFamily="49" charset="0"/>
              </a:rPr>
              <a:t> </a:t>
            </a:r>
            <a:r>
              <a:rPr lang="ru-RU" sz="2400" b="1" dirty="0">
                <a:solidFill>
                  <a:srgbClr val="0095FF"/>
                </a:solidFill>
                <a:latin typeface="Courier New" pitchFamily="49" charset="0"/>
                <a:ea typeface="Times New Roman" pitchFamily="18" charset="0"/>
                <a:cs typeface="Courier New" pitchFamily="49" charset="0"/>
              </a:rPr>
              <a:t>1234</a:t>
            </a:r>
            <a:r>
              <a:rPr lang="ru-RU" sz="2400" b="1" dirty="0">
                <a:solidFill>
                  <a:srgbClr val="C00000"/>
                </a:solidFill>
                <a:ea typeface="Times New Roman" pitchFamily="18" charset="0"/>
                <a:cs typeface="Courier New" pitchFamily="49" charset="0"/>
              </a:rPr>
              <a:t> </a:t>
            </a:r>
            <a:r>
              <a:rPr lang="en-US" sz="2400" b="1" dirty="0">
                <a:solidFill>
                  <a:srgbClr val="000000"/>
                </a:solidFill>
                <a:latin typeface="Courier New" pitchFamily="49" charset="0"/>
                <a:ea typeface="Times New Roman" pitchFamily="18" charset="0"/>
                <a:cs typeface="Courier New" pitchFamily="49" charset="0"/>
              </a:rPr>
              <a:t>)</a:t>
            </a:r>
          </a:p>
        </p:txBody>
      </p:sp>
      <p:sp>
        <p:nvSpPr>
          <p:cNvPr id="11" name="Rectangle 1"/>
          <p:cNvSpPr>
            <a:spLocks noChangeArrowheads="1"/>
          </p:cNvSpPr>
          <p:nvPr/>
        </p:nvSpPr>
        <p:spPr bwMode="auto">
          <a:xfrm>
            <a:off x="941388" y="4373563"/>
            <a:ext cx="3808412" cy="460375"/>
          </a:xfrm>
          <a:prstGeom prst="rect">
            <a:avLst/>
          </a:prstGeom>
          <a:solidFill>
            <a:srgbClr val="E6E6FF"/>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indent="90488" eaLnBrk="0" fontAlgn="base" hangingPunct="0">
              <a:spcBef>
                <a:spcPct val="0"/>
              </a:spcBef>
              <a:spcAft>
                <a:spcPct val="0"/>
              </a:spcAft>
              <a:defRPr/>
            </a:pPr>
            <a:r>
              <a:rPr lang="en-US" sz="2400" b="1" dirty="0">
                <a:solidFill>
                  <a:srgbClr val="000000"/>
                </a:solidFill>
                <a:latin typeface="Courier New" pitchFamily="49" charset="0"/>
                <a:ea typeface="Times New Roman" pitchFamily="18" charset="0"/>
                <a:cs typeface="Courier New" pitchFamily="49" charset="0"/>
              </a:rPr>
              <a:t>4</a:t>
            </a:r>
            <a:r>
              <a:rPr lang="ru-RU" sz="2400" b="1" dirty="0">
                <a:solidFill>
                  <a:srgbClr val="000000"/>
                </a:solidFill>
                <a:latin typeface="Courier New" pitchFamily="49" charset="0"/>
                <a:ea typeface="Times New Roman" pitchFamily="18" charset="0"/>
                <a:cs typeface="Courier New" pitchFamily="49" charset="0"/>
              </a:rPr>
              <a:t> </a:t>
            </a:r>
            <a:r>
              <a:rPr lang="en-US"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latin typeface="Courier New" pitchFamily="49" charset="0"/>
                <a:ea typeface="Times New Roman" pitchFamily="18" charset="0"/>
                <a:cs typeface="Courier New" pitchFamily="49" charset="0"/>
              </a:rPr>
              <a:t> </a:t>
            </a:r>
            <a:r>
              <a:rPr lang="en-US" sz="2400" b="1" dirty="0" err="1">
                <a:solidFill>
                  <a:srgbClr val="0000FF"/>
                </a:solidFill>
                <a:latin typeface="Courier New" pitchFamily="49" charset="0"/>
                <a:ea typeface="Times New Roman" pitchFamily="18" charset="0"/>
                <a:cs typeface="Courier New" pitchFamily="49" charset="0"/>
              </a:rPr>
              <a:t>sumDigits</a:t>
            </a:r>
            <a:r>
              <a:rPr lang="en-US"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ea typeface="Times New Roman" pitchFamily="18" charset="0"/>
                <a:cs typeface="Courier New" pitchFamily="49" charset="0"/>
              </a:rPr>
              <a:t> </a:t>
            </a:r>
            <a:r>
              <a:rPr lang="ru-RU" sz="2400" b="1" dirty="0">
                <a:solidFill>
                  <a:srgbClr val="0095FF"/>
                </a:solidFill>
                <a:latin typeface="Courier New" pitchFamily="49" charset="0"/>
                <a:ea typeface="Times New Roman" pitchFamily="18" charset="0"/>
                <a:cs typeface="Courier New" pitchFamily="49" charset="0"/>
              </a:rPr>
              <a:t>123</a:t>
            </a:r>
            <a:r>
              <a:rPr lang="ru-RU" sz="2400" b="1" dirty="0">
                <a:solidFill>
                  <a:srgbClr val="C00000"/>
                </a:solidFill>
                <a:ea typeface="Times New Roman" pitchFamily="18" charset="0"/>
                <a:cs typeface="Courier New" pitchFamily="49" charset="0"/>
              </a:rPr>
              <a:t> </a:t>
            </a:r>
            <a:r>
              <a:rPr lang="en-US" sz="2400" b="1" dirty="0">
                <a:solidFill>
                  <a:srgbClr val="000000"/>
                </a:solidFill>
                <a:latin typeface="Courier New" pitchFamily="49" charset="0"/>
                <a:ea typeface="Times New Roman" pitchFamily="18" charset="0"/>
                <a:cs typeface="Courier New" pitchFamily="49" charset="0"/>
              </a:rPr>
              <a:t>)</a:t>
            </a:r>
          </a:p>
        </p:txBody>
      </p:sp>
      <p:sp>
        <p:nvSpPr>
          <p:cNvPr id="12" name="Rectangle 1"/>
          <p:cNvSpPr>
            <a:spLocks noChangeArrowheads="1"/>
          </p:cNvSpPr>
          <p:nvPr/>
        </p:nvSpPr>
        <p:spPr bwMode="auto">
          <a:xfrm>
            <a:off x="1466850" y="4843463"/>
            <a:ext cx="4425950" cy="461962"/>
          </a:xfrm>
          <a:prstGeom prst="rect">
            <a:avLst/>
          </a:prstGeom>
          <a:solidFill>
            <a:srgbClr val="FFFF99"/>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indent="90488" eaLnBrk="0" fontAlgn="base" hangingPunct="0">
              <a:spcBef>
                <a:spcPct val="0"/>
              </a:spcBef>
              <a:spcAft>
                <a:spcPct val="0"/>
              </a:spcAft>
              <a:defRPr/>
            </a:pPr>
            <a:r>
              <a:rPr lang="en-US" sz="2400" b="1" dirty="0">
                <a:solidFill>
                  <a:srgbClr val="000000"/>
                </a:solidFill>
                <a:latin typeface="Courier New" pitchFamily="49" charset="0"/>
                <a:ea typeface="Times New Roman" pitchFamily="18" charset="0"/>
                <a:cs typeface="Courier New" pitchFamily="49" charset="0"/>
              </a:rPr>
              <a:t>4</a:t>
            </a:r>
            <a:r>
              <a:rPr lang="ru-RU" sz="2400" b="1" dirty="0">
                <a:solidFill>
                  <a:srgbClr val="000000"/>
                </a:solidFill>
                <a:latin typeface="Courier New" pitchFamily="49" charset="0"/>
                <a:ea typeface="Times New Roman" pitchFamily="18" charset="0"/>
                <a:cs typeface="Courier New" pitchFamily="49" charset="0"/>
              </a:rPr>
              <a:t> </a:t>
            </a:r>
            <a:r>
              <a:rPr lang="en-US"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latin typeface="Courier New" pitchFamily="49" charset="0"/>
                <a:ea typeface="Times New Roman" pitchFamily="18" charset="0"/>
                <a:cs typeface="Courier New" pitchFamily="49" charset="0"/>
              </a:rPr>
              <a:t> 3 + </a:t>
            </a:r>
            <a:r>
              <a:rPr lang="en-US" sz="2400" b="1" dirty="0" err="1">
                <a:solidFill>
                  <a:srgbClr val="0000FF"/>
                </a:solidFill>
                <a:latin typeface="Courier New" pitchFamily="49" charset="0"/>
                <a:ea typeface="Times New Roman" pitchFamily="18" charset="0"/>
                <a:cs typeface="Courier New" pitchFamily="49" charset="0"/>
              </a:rPr>
              <a:t>sumDigits</a:t>
            </a:r>
            <a:r>
              <a:rPr lang="en-US"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ea typeface="Times New Roman" pitchFamily="18" charset="0"/>
                <a:cs typeface="Courier New" pitchFamily="49" charset="0"/>
              </a:rPr>
              <a:t> </a:t>
            </a:r>
            <a:r>
              <a:rPr lang="ru-RU" sz="2400" b="1" dirty="0">
                <a:solidFill>
                  <a:srgbClr val="0095FF"/>
                </a:solidFill>
                <a:latin typeface="Courier New" pitchFamily="49" charset="0"/>
                <a:ea typeface="Times New Roman" pitchFamily="18" charset="0"/>
                <a:cs typeface="Courier New" pitchFamily="49" charset="0"/>
              </a:rPr>
              <a:t>12</a:t>
            </a:r>
            <a:r>
              <a:rPr lang="ru-RU" sz="2400" b="1" dirty="0">
                <a:solidFill>
                  <a:srgbClr val="C00000"/>
                </a:solidFill>
                <a:ea typeface="Times New Roman" pitchFamily="18" charset="0"/>
                <a:cs typeface="Courier New" pitchFamily="49" charset="0"/>
              </a:rPr>
              <a:t> </a:t>
            </a:r>
            <a:r>
              <a:rPr lang="en-US" sz="2400" b="1" dirty="0">
                <a:solidFill>
                  <a:srgbClr val="000000"/>
                </a:solidFill>
                <a:latin typeface="Courier New" pitchFamily="49" charset="0"/>
                <a:ea typeface="Times New Roman" pitchFamily="18" charset="0"/>
                <a:cs typeface="Courier New" pitchFamily="49" charset="0"/>
              </a:rPr>
              <a:t>)</a:t>
            </a:r>
          </a:p>
        </p:txBody>
      </p:sp>
      <p:sp>
        <p:nvSpPr>
          <p:cNvPr id="13" name="Rectangle 1"/>
          <p:cNvSpPr>
            <a:spLocks noChangeArrowheads="1"/>
          </p:cNvSpPr>
          <p:nvPr/>
        </p:nvSpPr>
        <p:spPr bwMode="auto">
          <a:xfrm>
            <a:off x="1992313" y="5314950"/>
            <a:ext cx="4878387" cy="460375"/>
          </a:xfrm>
          <a:prstGeom prst="rect">
            <a:avLst/>
          </a:prstGeom>
          <a:solidFill>
            <a:srgbClr val="E6E6FF"/>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indent="90488" eaLnBrk="0" fontAlgn="base" hangingPunct="0">
              <a:spcBef>
                <a:spcPct val="0"/>
              </a:spcBef>
              <a:spcAft>
                <a:spcPct val="0"/>
              </a:spcAft>
              <a:defRPr/>
            </a:pPr>
            <a:r>
              <a:rPr lang="en-US" sz="2400" b="1" dirty="0">
                <a:solidFill>
                  <a:srgbClr val="000000"/>
                </a:solidFill>
                <a:latin typeface="Courier New" pitchFamily="49" charset="0"/>
                <a:ea typeface="Times New Roman" pitchFamily="18" charset="0"/>
                <a:cs typeface="Courier New" pitchFamily="49" charset="0"/>
              </a:rPr>
              <a:t>4</a:t>
            </a:r>
            <a:r>
              <a:rPr lang="ru-RU" sz="2400" b="1" dirty="0">
                <a:solidFill>
                  <a:srgbClr val="000000"/>
                </a:solidFill>
                <a:latin typeface="Courier New" pitchFamily="49" charset="0"/>
                <a:ea typeface="Times New Roman" pitchFamily="18" charset="0"/>
                <a:cs typeface="Courier New" pitchFamily="49" charset="0"/>
              </a:rPr>
              <a:t> </a:t>
            </a:r>
            <a:r>
              <a:rPr lang="en-US"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latin typeface="Courier New" pitchFamily="49" charset="0"/>
                <a:ea typeface="Times New Roman" pitchFamily="18" charset="0"/>
                <a:cs typeface="Courier New" pitchFamily="49" charset="0"/>
              </a:rPr>
              <a:t> 3 + 2 + </a:t>
            </a:r>
            <a:r>
              <a:rPr lang="en-US" sz="2400" b="1" dirty="0" err="1">
                <a:solidFill>
                  <a:srgbClr val="0000FF"/>
                </a:solidFill>
                <a:latin typeface="Courier New" pitchFamily="49" charset="0"/>
                <a:ea typeface="Times New Roman" pitchFamily="18" charset="0"/>
                <a:cs typeface="Courier New" pitchFamily="49" charset="0"/>
              </a:rPr>
              <a:t>sumDigits</a:t>
            </a:r>
            <a:r>
              <a:rPr lang="en-US"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ea typeface="Times New Roman" pitchFamily="18" charset="0"/>
                <a:cs typeface="Courier New" pitchFamily="49" charset="0"/>
              </a:rPr>
              <a:t> </a:t>
            </a:r>
            <a:r>
              <a:rPr lang="ru-RU" sz="2400" b="1" dirty="0">
                <a:solidFill>
                  <a:srgbClr val="0095FF"/>
                </a:solidFill>
                <a:latin typeface="Courier New" pitchFamily="49" charset="0"/>
                <a:ea typeface="Times New Roman" pitchFamily="18" charset="0"/>
                <a:cs typeface="Courier New" pitchFamily="49" charset="0"/>
              </a:rPr>
              <a:t>1</a:t>
            </a:r>
            <a:r>
              <a:rPr lang="ru-RU" sz="2400" b="1" dirty="0">
                <a:solidFill>
                  <a:srgbClr val="C00000"/>
                </a:solidFill>
                <a:ea typeface="Times New Roman" pitchFamily="18" charset="0"/>
                <a:cs typeface="Courier New" pitchFamily="49" charset="0"/>
              </a:rPr>
              <a:t> </a:t>
            </a:r>
            <a:r>
              <a:rPr lang="en-US" sz="2400" b="1" dirty="0">
                <a:solidFill>
                  <a:srgbClr val="000000"/>
                </a:solidFill>
                <a:latin typeface="Courier New" pitchFamily="49" charset="0"/>
                <a:ea typeface="Times New Roman" pitchFamily="18" charset="0"/>
                <a:cs typeface="Courier New" pitchFamily="49" charset="0"/>
              </a:rPr>
              <a:t>)</a:t>
            </a:r>
          </a:p>
        </p:txBody>
      </p:sp>
      <p:sp>
        <p:nvSpPr>
          <p:cNvPr id="14" name="Rectangle 1"/>
          <p:cNvSpPr>
            <a:spLocks noChangeArrowheads="1"/>
          </p:cNvSpPr>
          <p:nvPr/>
        </p:nvSpPr>
        <p:spPr bwMode="auto">
          <a:xfrm>
            <a:off x="2516188" y="5784850"/>
            <a:ext cx="2798762" cy="461963"/>
          </a:xfrm>
          <a:prstGeom prst="rect">
            <a:avLst/>
          </a:prstGeom>
          <a:solidFill>
            <a:srgbClr val="FFFF99"/>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indent="90488" eaLnBrk="0" fontAlgn="base" hangingPunct="0">
              <a:spcBef>
                <a:spcPct val="0"/>
              </a:spcBef>
              <a:spcAft>
                <a:spcPct val="0"/>
              </a:spcAft>
              <a:defRPr/>
            </a:pPr>
            <a:r>
              <a:rPr lang="en-US" sz="2400" b="1" dirty="0">
                <a:solidFill>
                  <a:srgbClr val="000000"/>
                </a:solidFill>
                <a:latin typeface="Courier New" pitchFamily="49" charset="0"/>
                <a:ea typeface="Times New Roman" pitchFamily="18" charset="0"/>
                <a:cs typeface="Courier New" pitchFamily="49" charset="0"/>
              </a:rPr>
              <a:t>4</a:t>
            </a:r>
            <a:r>
              <a:rPr lang="ru-RU" sz="2400" b="1" dirty="0">
                <a:solidFill>
                  <a:srgbClr val="000000"/>
                </a:solidFill>
                <a:latin typeface="Courier New" pitchFamily="49" charset="0"/>
                <a:ea typeface="Times New Roman" pitchFamily="18" charset="0"/>
                <a:cs typeface="Courier New" pitchFamily="49" charset="0"/>
              </a:rPr>
              <a:t> </a:t>
            </a:r>
            <a:r>
              <a:rPr lang="en-US"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latin typeface="Courier New" pitchFamily="49" charset="0"/>
                <a:ea typeface="Times New Roman" pitchFamily="18" charset="0"/>
                <a:cs typeface="Courier New" pitchFamily="49" charset="0"/>
              </a:rPr>
              <a:t> 3 + 2 + 1</a:t>
            </a:r>
            <a:endParaRPr lang="en-US" sz="2400" b="1" dirty="0">
              <a:solidFill>
                <a:srgbClr val="000000"/>
              </a:solidFill>
              <a:latin typeface="Courier New" pitchFamily="49" charset="0"/>
              <a:ea typeface="Times New Roman" pitchFamily="18" charset="0"/>
              <a:cs typeface="Courier New" pitchFamily="49" charset="0"/>
            </a:endParaRPr>
          </a:p>
        </p:txBody>
      </p:sp>
      <p:sp>
        <p:nvSpPr>
          <p:cNvPr id="15" name="Скругленная прямоугольная выноска 14"/>
          <p:cNvSpPr/>
          <p:nvPr/>
        </p:nvSpPr>
        <p:spPr bwMode="auto">
          <a:xfrm>
            <a:off x="404813" y="1454150"/>
            <a:ext cx="1804987" cy="768350"/>
          </a:xfrm>
          <a:prstGeom prst="wedgeRoundRectCallout">
            <a:avLst>
              <a:gd name="adj1" fmla="val 90167"/>
              <a:gd name="adj2" fmla="val -2864"/>
              <a:gd name="adj3" fmla="val 16667"/>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2400" dirty="0">
                <a:solidFill>
                  <a:srgbClr val="000000"/>
                </a:solidFill>
              </a:rPr>
              <a:t>последняя цифра</a:t>
            </a:r>
            <a:endParaRPr lang="ru-RU" sz="2400" b="1" dirty="0">
              <a:solidFill>
                <a:srgbClr val="000000"/>
              </a:solidFill>
              <a:latin typeface="Courier New" pitchFamily="49" charset="0"/>
              <a:cs typeface="Courier New" pitchFamily="49" charset="0"/>
            </a:endParaRPr>
          </a:p>
        </p:txBody>
      </p:sp>
      <p:sp>
        <p:nvSpPr>
          <p:cNvPr id="95245" name="Полилиния 15"/>
          <p:cNvSpPr>
            <a:spLocks noChangeArrowheads="1"/>
          </p:cNvSpPr>
          <p:nvPr/>
        </p:nvSpPr>
        <p:spPr bwMode="auto">
          <a:xfrm>
            <a:off x="2271713" y="4708525"/>
            <a:ext cx="0" cy="352425"/>
          </a:xfrm>
          <a:custGeom>
            <a:avLst/>
            <a:gdLst>
              <a:gd name="T0" fmla="*/ 0 w 9054"/>
              <a:gd name="T1" fmla="*/ 0 h 751438"/>
              <a:gd name="T2" fmla="*/ 0 w 9054"/>
              <a:gd name="T3" fmla="*/ 0 h 751438"/>
              <a:gd name="T4" fmla="*/ 0 60000 65536"/>
              <a:gd name="T5" fmla="*/ 0 60000 65536"/>
              <a:gd name="T6" fmla="*/ 0 w 9054"/>
              <a:gd name="T7" fmla="*/ 0 h 751438"/>
              <a:gd name="T8" fmla="*/ 0 w 9054"/>
              <a:gd name="T9" fmla="*/ 751438 h 751438"/>
            </a:gdLst>
            <a:ahLst/>
            <a:cxnLst>
              <a:cxn ang="T4">
                <a:pos x="T0" y="T1"/>
              </a:cxn>
              <a:cxn ang="T5">
                <a:pos x="T2" y="T3"/>
              </a:cxn>
            </a:cxnLst>
            <a:rect l="T6" t="T7" r="T8" b="T9"/>
            <a:pathLst>
              <a:path w="9054" h="751438">
                <a:moveTo>
                  <a:pt x="0" y="0"/>
                </a:moveTo>
                <a:lnTo>
                  <a:pt x="9054" y="751438"/>
                </a:lnTo>
              </a:path>
            </a:pathLst>
          </a:custGeom>
          <a:noFill/>
          <a:ln w="19050" algn="ctr">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
        <p:nvSpPr>
          <p:cNvPr id="95246" name="Полилиния 16"/>
          <p:cNvSpPr>
            <a:spLocks noChangeArrowheads="1"/>
          </p:cNvSpPr>
          <p:nvPr/>
        </p:nvSpPr>
        <p:spPr bwMode="auto">
          <a:xfrm>
            <a:off x="3538538" y="5178425"/>
            <a:ext cx="0" cy="354013"/>
          </a:xfrm>
          <a:custGeom>
            <a:avLst/>
            <a:gdLst>
              <a:gd name="T0" fmla="*/ 0 w 9054"/>
              <a:gd name="T1" fmla="*/ 0 h 751438"/>
              <a:gd name="T2" fmla="*/ 0 w 9054"/>
              <a:gd name="T3" fmla="*/ 0 h 751438"/>
              <a:gd name="T4" fmla="*/ 0 60000 65536"/>
              <a:gd name="T5" fmla="*/ 0 60000 65536"/>
              <a:gd name="T6" fmla="*/ 0 w 9054"/>
              <a:gd name="T7" fmla="*/ 0 h 751438"/>
              <a:gd name="T8" fmla="*/ 0 w 9054"/>
              <a:gd name="T9" fmla="*/ 751438 h 751438"/>
            </a:gdLst>
            <a:ahLst/>
            <a:cxnLst>
              <a:cxn ang="T4">
                <a:pos x="T0" y="T1"/>
              </a:cxn>
              <a:cxn ang="T5">
                <a:pos x="T2" y="T3"/>
              </a:cxn>
            </a:cxnLst>
            <a:rect l="T6" t="T7" r="T8" b="T9"/>
            <a:pathLst>
              <a:path w="9054" h="751438">
                <a:moveTo>
                  <a:pt x="0" y="0"/>
                </a:moveTo>
                <a:lnTo>
                  <a:pt x="9054" y="751438"/>
                </a:lnTo>
              </a:path>
            </a:pathLst>
          </a:custGeom>
          <a:noFill/>
          <a:ln w="19050" algn="ctr">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
        <p:nvSpPr>
          <p:cNvPr id="95247" name="Полилиния 17"/>
          <p:cNvSpPr>
            <a:spLocks noChangeArrowheads="1"/>
          </p:cNvSpPr>
          <p:nvPr/>
        </p:nvSpPr>
        <p:spPr bwMode="auto">
          <a:xfrm>
            <a:off x="4778375" y="5640388"/>
            <a:ext cx="0" cy="352425"/>
          </a:xfrm>
          <a:custGeom>
            <a:avLst/>
            <a:gdLst>
              <a:gd name="T0" fmla="*/ 0 w 9054"/>
              <a:gd name="T1" fmla="*/ 0 h 751438"/>
              <a:gd name="T2" fmla="*/ 0 w 9054"/>
              <a:gd name="T3" fmla="*/ 0 h 751438"/>
              <a:gd name="T4" fmla="*/ 0 60000 65536"/>
              <a:gd name="T5" fmla="*/ 0 60000 65536"/>
              <a:gd name="T6" fmla="*/ 0 w 9054"/>
              <a:gd name="T7" fmla="*/ 0 h 751438"/>
              <a:gd name="T8" fmla="*/ 0 w 9054"/>
              <a:gd name="T9" fmla="*/ 751438 h 751438"/>
            </a:gdLst>
            <a:ahLst/>
            <a:cxnLst>
              <a:cxn ang="T4">
                <a:pos x="T0" y="T1"/>
              </a:cxn>
              <a:cxn ang="T5">
                <a:pos x="T2" y="T3"/>
              </a:cxn>
            </a:cxnLst>
            <a:rect l="T6" t="T7" r="T8" b="T9"/>
            <a:pathLst>
              <a:path w="9054" h="751438">
                <a:moveTo>
                  <a:pt x="0" y="0"/>
                </a:moveTo>
                <a:lnTo>
                  <a:pt x="9054" y="751438"/>
                </a:lnTo>
              </a:path>
            </a:pathLst>
          </a:custGeom>
          <a:noFill/>
          <a:ln w="19050" algn="ctr">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
        <p:nvSpPr>
          <p:cNvPr id="18" name="Полилиния 15"/>
          <p:cNvSpPr>
            <a:spLocks noChangeArrowheads="1"/>
          </p:cNvSpPr>
          <p:nvPr/>
        </p:nvSpPr>
        <p:spPr bwMode="auto">
          <a:xfrm>
            <a:off x="1031875" y="4267200"/>
            <a:ext cx="0" cy="352425"/>
          </a:xfrm>
          <a:custGeom>
            <a:avLst/>
            <a:gdLst>
              <a:gd name="T0" fmla="*/ 0 w 9054"/>
              <a:gd name="T1" fmla="*/ 0 h 751438"/>
              <a:gd name="T2" fmla="*/ 0 w 9054"/>
              <a:gd name="T3" fmla="*/ 0 h 751438"/>
              <a:gd name="T4" fmla="*/ 0 60000 65536"/>
              <a:gd name="T5" fmla="*/ 0 60000 65536"/>
              <a:gd name="T6" fmla="*/ 0 w 9054"/>
              <a:gd name="T7" fmla="*/ 0 h 751438"/>
              <a:gd name="T8" fmla="*/ 0 w 9054"/>
              <a:gd name="T9" fmla="*/ 751438 h 751438"/>
            </a:gdLst>
            <a:ahLst/>
            <a:cxnLst>
              <a:cxn ang="T4">
                <a:pos x="T0" y="T1"/>
              </a:cxn>
              <a:cxn ang="T5">
                <a:pos x="T2" y="T3"/>
              </a:cxn>
            </a:cxnLst>
            <a:rect l="T6" t="T7" r="T8" b="T9"/>
            <a:pathLst>
              <a:path w="9054" h="751438">
                <a:moveTo>
                  <a:pt x="0" y="0"/>
                </a:moveTo>
                <a:lnTo>
                  <a:pt x="9054" y="751438"/>
                </a:lnTo>
              </a:path>
            </a:pathLst>
          </a:custGeom>
          <a:noFill/>
          <a:ln w="19050" algn="ctr">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Tree>
    <p:extLst>
      <p:ext uri="{BB962C8B-B14F-4D97-AF65-F5344CB8AC3E}">
        <p14:creationId xmlns:p14="http://schemas.microsoft.com/office/powerpoint/2010/main" val="398966177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dissolve">
                                      <p:cBhvr>
                                        <p:cTn id="7" dur="500"/>
                                        <p:tgtEl>
                                          <p:spTgt spid="5">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dissolve">
                                      <p:cBhvr>
                                        <p:cTn id="12" dur="500"/>
                                        <p:tgtEl>
                                          <p:spTgt spid="5">
                                            <p:txEl>
                                              <p:pRg st="2" end="2"/>
                                            </p:txEl>
                                          </p:spTgt>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dissolve">
                                      <p:cBhvr>
                                        <p:cTn id="15" dur="500"/>
                                        <p:tgtEl>
                                          <p:spTgt spid="15"/>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5">
                                            <p:txEl>
                                              <p:pRg st="3" end="3"/>
                                            </p:txEl>
                                          </p:spTgt>
                                        </p:tgtEl>
                                        <p:attrNameLst>
                                          <p:attrName>style.visibility</p:attrName>
                                        </p:attrNameLst>
                                      </p:cBhvr>
                                      <p:to>
                                        <p:strVal val="visible"/>
                                      </p:to>
                                    </p:set>
                                    <p:animEffect transition="in" filter="dissolve">
                                      <p:cBhvr>
                                        <p:cTn id="18" dur="500"/>
                                        <p:tgtEl>
                                          <p:spTgt spid="5">
                                            <p:txEl>
                                              <p:pRg st="3" end="3"/>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dissolve">
                                      <p:cBhvr>
                                        <p:cTn id="21" dur="500"/>
                                        <p:tgtEl>
                                          <p:spTgt spid="9"/>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5">
                                            <p:txEl>
                                              <p:pRg st="4" end="4"/>
                                            </p:txEl>
                                          </p:spTgt>
                                        </p:tgtEl>
                                        <p:attrNameLst>
                                          <p:attrName>style.visibility</p:attrName>
                                        </p:attrNameLst>
                                      </p:cBhvr>
                                      <p:to>
                                        <p:strVal val="visible"/>
                                      </p:to>
                                    </p:set>
                                    <p:animEffect transition="in" filter="dissolve">
                                      <p:cBhvr>
                                        <p:cTn id="26" dur="500"/>
                                        <p:tgtEl>
                                          <p:spTgt spid="5">
                                            <p:txEl>
                                              <p:pRg st="4" end="4"/>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dissolve">
                                      <p:cBhvr>
                                        <p:cTn id="31" dur="500"/>
                                        <p:tgtEl>
                                          <p:spTgt spid="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dissolve">
                                      <p:cBhvr>
                                        <p:cTn id="36" dur="500"/>
                                        <p:tgtEl>
                                          <p:spTgt spid="10"/>
                                        </p:tgtEl>
                                      </p:cBhvr>
                                    </p:animEffect>
                                  </p:childTnLst>
                                </p:cTn>
                              </p:par>
                            </p:childTnLst>
                          </p:cTn>
                        </p:par>
                      </p:childTnLst>
                    </p:cTn>
                  </p:par>
                  <p:par>
                    <p:cTn id="37" fill="hold" nodeType="clickPar">
                      <p:stCondLst>
                        <p:cond delay="indefinite"/>
                      </p:stCondLst>
                      <p:childTnLst>
                        <p:par>
                          <p:cTn id="38" fill="hold" nodeType="withGroup">
                            <p:stCondLst>
                              <p:cond delay="0"/>
                            </p:stCondLst>
                            <p:childTnLst>
                              <p:par>
                                <p:cTn id="39" presetID="9" presetClass="entr" presetSubtype="0" fill="hold" grpId="0" nodeType="clickEffect">
                                  <p:stCondLst>
                                    <p:cond delay="0"/>
                                  </p:stCondLst>
                                  <p:childTnLst>
                                    <p:set>
                                      <p:cBhvr>
                                        <p:cTn id="40" dur="1" fill="hold">
                                          <p:stCondLst>
                                            <p:cond delay="0"/>
                                          </p:stCondLst>
                                        </p:cTn>
                                        <p:tgtEl>
                                          <p:spTgt spid="18"/>
                                        </p:tgtEl>
                                        <p:attrNameLst>
                                          <p:attrName>style.visibility</p:attrName>
                                        </p:attrNameLst>
                                      </p:cBhvr>
                                      <p:to>
                                        <p:strVal val="visible"/>
                                      </p:to>
                                    </p:set>
                                    <p:animEffect transition="in" filter="dissolve">
                                      <p:cBhvr>
                                        <p:cTn id="41" dur="500"/>
                                        <p:tgtEl>
                                          <p:spTgt spid="18"/>
                                        </p:tgtEl>
                                      </p:cBhvr>
                                    </p:animEffect>
                                  </p:childTnLst>
                                </p:cTn>
                              </p:par>
                              <p:par>
                                <p:cTn id="42" presetID="9" presetClass="entr" presetSubtype="0" fill="hold" grpId="0" nodeType="with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dissolve">
                                      <p:cBhvr>
                                        <p:cTn id="44" dur="500"/>
                                        <p:tgtEl>
                                          <p:spTgt spid="11"/>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95245"/>
                                        </p:tgtEl>
                                        <p:attrNameLst>
                                          <p:attrName>style.visibility</p:attrName>
                                        </p:attrNameLst>
                                      </p:cBhvr>
                                      <p:to>
                                        <p:strVal val="visible"/>
                                      </p:to>
                                    </p:set>
                                    <p:animEffect transition="in" filter="dissolve">
                                      <p:cBhvr>
                                        <p:cTn id="49" dur="500"/>
                                        <p:tgtEl>
                                          <p:spTgt spid="95245"/>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dissolve">
                                      <p:cBhvr>
                                        <p:cTn id="52" dur="500"/>
                                        <p:tgtEl>
                                          <p:spTgt spid="12"/>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95246"/>
                                        </p:tgtEl>
                                        <p:attrNameLst>
                                          <p:attrName>style.visibility</p:attrName>
                                        </p:attrNameLst>
                                      </p:cBhvr>
                                      <p:to>
                                        <p:strVal val="visible"/>
                                      </p:to>
                                    </p:set>
                                    <p:animEffect transition="in" filter="dissolve">
                                      <p:cBhvr>
                                        <p:cTn id="57" dur="500"/>
                                        <p:tgtEl>
                                          <p:spTgt spid="95246"/>
                                        </p:tgtEl>
                                      </p:cBhvr>
                                    </p:animEffect>
                                  </p:childTnLst>
                                </p:cTn>
                              </p:par>
                              <p:par>
                                <p:cTn id="58" presetID="9" presetClass="entr" presetSubtype="0" fill="hold" grpId="0" nodeType="withEffect">
                                  <p:stCondLst>
                                    <p:cond delay="0"/>
                                  </p:stCondLst>
                                  <p:childTnLst>
                                    <p:set>
                                      <p:cBhvr>
                                        <p:cTn id="59" dur="1" fill="hold">
                                          <p:stCondLst>
                                            <p:cond delay="0"/>
                                          </p:stCondLst>
                                        </p:cTn>
                                        <p:tgtEl>
                                          <p:spTgt spid="13"/>
                                        </p:tgtEl>
                                        <p:attrNameLst>
                                          <p:attrName>style.visibility</p:attrName>
                                        </p:attrNameLst>
                                      </p:cBhvr>
                                      <p:to>
                                        <p:strVal val="visible"/>
                                      </p:to>
                                    </p:set>
                                    <p:animEffect transition="in" filter="dissolve">
                                      <p:cBhvr>
                                        <p:cTn id="60" dur="500"/>
                                        <p:tgtEl>
                                          <p:spTgt spid="13"/>
                                        </p:tgtEl>
                                      </p:cBhvr>
                                    </p:animEffect>
                                  </p:childTnLst>
                                </p:cTn>
                              </p:par>
                            </p:childTnLst>
                          </p:cTn>
                        </p:par>
                      </p:childTnLst>
                    </p:cTn>
                  </p:par>
                  <p:par>
                    <p:cTn id="61" fill="hold" nodeType="clickPar">
                      <p:stCondLst>
                        <p:cond delay="indefinite"/>
                      </p:stCondLst>
                      <p:childTnLst>
                        <p:par>
                          <p:cTn id="62" fill="hold" nodeType="withGroup">
                            <p:stCondLst>
                              <p:cond delay="0"/>
                            </p:stCondLst>
                            <p:childTnLst>
                              <p:par>
                                <p:cTn id="63" presetID="9" presetClass="entr" presetSubtype="0" fill="hold" grpId="0" nodeType="clickEffect">
                                  <p:stCondLst>
                                    <p:cond delay="0"/>
                                  </p:stCondLst>
                                  <p:childTnLst>
                                    <p:set>
                                      <p:cBhvr>
                                        <p:cTn id="64" dur="1" fill="hold">
                                          <p:stCondLst>
                                            <p:cond delay="0"/>
                                          </p:stCondLst>
                                        </p:cTn>
                                        <p:tgtEl>
                                          <p:spTgt spid="95247"/>
                                        </p:tgtEl>
                                        <p:attrNameLst>
                                          <p:attrName>style.visibility</p:attrName>
                                        </p:attrNameLst>
                                      </p:cBhvr>
                                      <p:to>
                                        <p:strVal val="visible"/>
                                      </p:to>
                                    </p:set>
                                    <p:animEffect transition="in" filter="dissolve">
                                      <p:cBhvr>
                                        <p:cTn id="65" dur="500"/>
                                        <p:tgtEl>
                                          <p:spTgt spid="95247"/>
                                        </p:tgtEl>
                                      </p:cBhvr>
                                    </p:animEffect>
                                  </p:childTnLst>
                                </p:cTn>
                              </p:par>
                              <p:par>
                                <p:cTn id="66" presetID="9" presetClass="entr" presetSubtype="0" fill="hold" grpId="0" nodeType="withEffect">
                                  <p:stCondLst>
                                    <p:cond delay="0"/>
                                  </p:stCondLst>
                                  <p:childTnLst>
                                    <p:set>
                                      <p:cBhvr>
                                        <p:cTn id="67" dur="1" fill="hold">
                                          <p:stCondLst>
                                            <p:cond delay="0"/>
                                          </p:stCondLst>
                                        </p:cTn>
                                        <p:tgtEl>
                                          <p:spTgt spid="14"/>
                                        </p:tgtEl>
                                        <p:attrNameLst>
                                          <p:attrName>style.visibility</p:attrName>
                                        </p:attrNameLst>
                                      </p:cBhvr>
                                      <p:to>
                                        <p:strVal val="visible"/>
                                      </p:to>
                                    </p:set>
                                    <p:animEffect transition="in" filter="dissolve">
                                      <p:cBhvr>
                                        <p:cTn id="68"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9" grpId="0" animBg="1"/>
      <p:bldP spid="10" grpId="0" animBg="1"/>
      <p:bldP spid="11" grpId="0" animBg="1"/>
      <p:bldP spid="12" grpId="0" animBg="1"/>
      <p:bldP spid="13" grpId="0" animBg="1"/>
      <p:bldP spid="14" grpId="0" animBg="1"/>
      <p:bldP spid="15" grpId="0" animBg="1"/>
      <p:bldP spid="95245" grpId="0" animBg="1"/>
      <p:bldP spid="95246" grpId="0" animBg="1"/>
      <p:bldP spid="95247" grpId="0" animBg="1"/>
      <p:bldP spid="1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Заголовок 1"/>
          <p:cNvSpPr>
            <a:spLocks noGrp="1"/>
          </p:cNvSpPr>
          <p:nvPr>
            <p:ph type="title"/>
          </p:nvPr>
        </p:nvSpPr>
        <p:spPr>
          <a:xfrm>
            <a:off x="311150" y="301625"/>
            <a:ext cx="8375650" cy="471488"/>
          </a:xfrm>
        </p:spPr>
        <p:txBody>
          <a:bodyPr/>
          <a:lstStyle/>
          <a:p>
            <a:r>
              <a:rPr lang="ru-RU" altLang="ru-RU" smtClean="0"/>
              <a:t>Вычисление суммы цифр числа</a:t>
            </a:r>
          </a:p>
        </p:txBody>
      </p:sp>
      <p:sp>
        <p:nvSpPr>
          <p:cNvPr id="140291" name="Номер слайда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BBF2822A-8016-422E-B927-9C723AE124EF}" type="slidenum">
              <a:rPr lang="ru-RU" altLang="ru-RU" smtClean="0">
                <a:solidFill>
                  <a:srgbClr val="000000"/>
                </a:solidFill>
              </a:rPr>
              <a:pPr/>
              <a:t>11</a:t>
            </a:fld>
            <a:endParaRPr lang="ru-RU" altLang="ru-RU" smtClean="0">
              <a:solidFill>
                <a:srgbClr val="000000"/>
              </a:solidFill>
            </a:endParaRPr>
          </a:p>
        </p:txBody>
      </p:sp>
      <p:sp>
        <p:nvSpPr>
          <p:cNvPr id="5" name="Rectangle 1"/>
          <p:cNvSpPr>
            <a:spLocks noChangeArrowheads="1"/>
          </p:cNvSpPr>
          <p:nvPr/>
        </p:nvSpPr>
        <p:spPr bwMode="auto">
          <a:xfrm>
            <a:off x="406400" y="955675"/>
            <a:ext cx="6210300" cy="4154488"/>
          </a:xfrm>
          <a:prstGeom prst="rect">
            <a:avLst/>
          </a:prstGeom>
          <a:solidFill>
            <a:srgbClr val="FFFF99"/>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spAutoFit/>
          </a:bodyPr>
          <a:lstStyle/>
          <a:p>
            <a:pPr marL="179388" indent="-179388" algn="just" fontAlgn="base">
              <a:spcBef>
                <a:spcPct val="0"/>
              </a:spcBef>
              <a:defRPr/>
            </a:pPr>
            <a:r>
              <a:rPr lang="en-US" sz="2400" b="1" dirty="0" err="1">
                <a:solidFill>
                  <a:srgbClr val="0070C0"/>
                </a:solidFill>
                <a:latin typeface="Courier New"/>
                <a:ea typeface="Times New Roman"/>
              </a:rPr>
              <a:t>sumDigits</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 </a:t>
            </a:r>
            <a:r>
              <a:rPr lang="en-US" sz="2400" b="1" dirty="0">
                <a:solidFill>
                  <a:srgbClr val="00B0F0"/>
                </a:solidFill>
                <a:latin typeface="Courier New"/>
                <a:ea typeface="Times New Roman"/>
              </a:rPr>
              <a:t>123</a:t>
            </a:r>
            <a:r>
              <a:rPr lang="en-US" sz="2400" b="1" dirty="0">
                <a:solidFill>
                  <a:srgbClr val="000000"/>
                </a:solidFill>
                <a:latin typeface="Courier New"/>
                <a:ea typeface="Times New Roman"/>
              </a:rPr>
              <a:t> )</a:t>
            </a:r>
            <a:endParaRPr lang="ru-RU" sz="2400" b="1" dirty="0">
              <a:solidFill>
                <a:srgbClr val="000000"/>
              </a:solidFill>
              <a:latin typeface="Courier New"/>
              <a:ea typeface="Times New Roman"/>
            </a:endParaRPr>
          </a:p>
          <a:p>
            <a:pPr marL="179388" indent="-179388" algn="just" fontAlgn="base">
              <a:spcBef>
                <a:spcPct val="0"/>
              </a:spcBef>
              <a:defRPr/>
            </a:pPr>
            <a:r>
              <a:rPr lang="en-US" sz="2400" b="1" dirty="0">
                <a:solidFill>
                  <a:srgbClr val="000000"/>
                </a:solidFill>
                <a:latin typeface="Courier New"/>
                <a:ea typeface="Times New Roman"/>
              </a:rPr>
              <a:t>  d</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a:t>
            </a:r>
            <a:r>
              <a:rPr lang="en-US" sz="2400" b="1" dirty="0">
                <a:solidFill>
                  <a:srgbClr val="000000"/>
                </a:solidFill>
                <a:latin typeface="Calibri"/>
                <a:ea typeface="Times New Roman"/>
              </a:rPr>
              <a:t> </a:t>
            </a:r>
            <a:r>
              <a:rPr lang="en-US" sz="2400" b="1" dirty="0">
                <a:solidFill>
                  <a:srgbClr val="00B0F0"/>
                </a:solidFill>
                <a:latin typeface="Courier New"/>
                <a:ea typeface="Times New Roman"/>
              </a:rPr>
              <a:t>3</a:t>
            </a:r>
            <a:endParaRPr lang="ru-RU" sz="2400" b="1" dirty="0">
              <a:solidFill>
                <a:srgbClr val="000000"/>
              </a:solidFill>
              <a:latin typeface="Courier New"/>
              <a:ea typeface="Times New Roman"/>
            </a:endParaRPr>
          </a:p>
          <a:p>
            <a:pPr marL="179388" indent="-179388" algn="just" fontAlgn="base">
              <a:spcBef>
                <a:spcPct val="0"/>
              </a:spcBef>
              <a:defRPr/>
            </a:pPr>
            <a:r>
              <a:rPr lang="en-US" sz="2400" b="1" dirty="0">
                <a:solidFill>
                  <a:srgbClr val="000000"/>
                </a:solidFill>
                <a:latin typeface="Courier New"/>
                <a:ea typeface="Times New Roman"/>
              </a:rPr>
              <a:t>  sum</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a:t>
            </a:r>
            <a:r>
              <a:rPr lang="en-US" sz="2400" b="1" dirty="0">
                <a:solidFill>
                  <a:srgbClr val="000000"/>
                </a:solidFill>
                <a:latin typeface="Calibri"/>
                <a:ea typeface="Times New Roman"/>
              </a:rPr>
              <a:t> </a:t>
            </a:r>
            <a:r>
              <a:rPr lang="en-US" sz="2400" b="1" dirty="0">
                <a:solidFill>
                  <a:srgbClr val="00B0F0"/>
                </a:solidFill>
                <a:latin typeface="Courier New"/>
                <a:ea typeface="Times New Roman"/>
              </a:rPr>
              <a:t>3</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a:t>
            </a:r>
            <a:r>
              <a:rPr lang="en-US" sz="2400" b="1" dirty="0">
                <a:solidFill>
                  <a:srgbClr val="000000"/>
                </a:solidFill>
                <a:latin typeface="Calibri"/>
                <a:ea typeface="Times New Roman"/>
              </a:rPr>
              <a:t> </a:t>
            </a:r>
            <a:r>
              <a:rPr lang="en-US" sz="2400" b="1" dirty="0" err="1">
                <a:solidFill>
                  <a:srgbClr val="0070C0"/>
                </a:solidFill>
                <a:latin typeface="Courier New"/>
                <a:ea typeface="Times New Roman"/>
              </a:rPr>
              <a:t>sumDigits</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 </a:t>
            </a:r>
            <a:r>
              <a:rPr lang="en-US" sz="2400" b="1" dirty="0">
                <a:solidFill>
                  <a:srgbClr val="00B0F0"/>
                </a:solidFill>
                <a:latin typeface="Courier New"/>
                <a:ea typeface="Times New Roman"/>
              </a:rPr>
              <a:t>12 </a:t>
            </a:r>
            <a:r>
              <a:rPr lang="en-US" sz="2400" b="1" dirty="0">
                <a:solidFill>
                  <a:srgbClr val="000000"/>
                </a:solidFill>
                <a:latin typeface="Courier New"/>
                <a:ea typeface="Times New Roman"/>
              </a:rPr>
              <a:t>)</a:t>
            </a:r>
            <a:endParaRPr lang="ru-RU" sz="2400" b="1" dirty="0">
              <a:solidFill>
                <a:srgbClr val="000000"/>
              </a:solidFill>
              <a:latin typeface="Courier New"/>
              <a:ea typeface="Times New Roman"/>
            </a:endParaRPr>
          </a:p>
          <a:p>
            <a:pPr marL="179388" indent="-179388" algn="just" fontAlgn="base">
              <a:spcBef>
                <a:spcPct val="0"/>
              </a:spcBef>
              <a:defRPr/>
            </a:pPr>
            <a:endParaRPr lang="en-US" sz="2400" b="1" dirty="0">
              <a:solidFill>
                <a:srgbClr val="000000"/>
              </a:solidFill>
              <a:latin typeface="Courier New"/>
              <a:ea typeface="Times New Roman"/>
            </a:endParaRPr>
          </a:p>
          <a:p>
            <a:pPr marL="179388" indent="-179388" algn="just" fontAlgn="base">
              <a:spcBef>
                <a:spcPct val="0"/>
              </a:spcBef>
              <a:defRPr/>
            </a:pPr>
            <a:endParaRPr lang="en-US" sz="2400" b="1" dirty="0">
              <a:solidFill>
                <a:srgbClr val="000000"/>
              </a:solidFill>
              <a:latin typeface="Courier New"/>
              <a:ea typeface="Times New Roman"/>
            </a:endParaRPr>
          </a:p>
          <a:p>
            <a:pPr marL="179388" indent="-179388" algn="just" fontAlgn="base">
              <a:spcBef>
                <a:spcPct val="0"/>
              </a:spcBef>
              <a:defRPr/>
            </a:pPr>
            <a:endParaRPr lang="en-US" sz="2400" b="1" dirty="0">
              <a:solidFill>
                <a:srgbClr val="000000"/>
              </a:solidFill>
              <a:latin typeface="Courier New"/>
              <a:ea typeface="Times New Roman"/>
            </a:endParaRPr>
          </a:p>
          <a:p>
            <a:pPr marL="179388" indent="-179388" algn="just" fontAlgn="base">
              <a:spcBef>
                <a:spcPct val="0"/>
              </a:spcBef>
              <a:defRPr/>
            </a:pPr>
            <a:endParaRPr lang="en-US" sz="2400" b="1" dirty="0">
              <a:solidFill>
                <a:srgbClr val="000000"/>
              </a:solidFill>
              <a:latin typeface="Courier New"/>
              <a:ea typeface="Times New Roman"/>
            </a:endParaRPr>
          </a:p>
          <a:p>
            <a:pPr marL="179388" indent="-179388" algn="just" fontAlgn="base">
              <a:spcBef>
                <a:spcPct val="0"/>
              </a:spcBef>
              <a:defRPr/>
            </a:pPr>
            <a:endParaRPr lang="en-US" sz="2400" b="1" dirty="0">
              <a:solidFill>
                <a:srgbClr val="000000"/>
              </a:solidFill>
              <a:latin typeface="Courier New"/>
              <a:ea typeface="Times New Roman"/>
            </a:endParaRPr>
          </a:p>
          <a:p>
            <a:pPr marL="179388" indent="-179388" algn="just" fontAlgn="base">
              <a:spcBef>
                <a:spcPct val="0"/>
              </a:spcBef>
              <a:defRPr/>
            </a:pPr>
            <a:endParaRPr lang="en-US" sz="2400" b="1" dirty="0">
              <a:solidFill>
                <a:srgbClr val="000000"/>
              </a:solidFill>
              <a:latin typeface="Courier New"/>
              <a:ea typeface="Times New Roman"/>
            </a:endParaRPr>
          </a:p>
          <a:p>
            <a:pPr marL="179388" indent="-179388" algn="just" fontAlgn="base">
              <a:spcBef>
                <a:spcPct val="0"/>
              </a:spcBef>
              <a:defRPr/>
            </a:pPr>
            <a:endParaRPr lang="en-US" sz="2400" b="1" dirty="0">
              <a:solidFill>
                <a:srgbClr val="000000"/>
              </a:solidFill>
              <a:latin typeface="Courier New"/>
              <a:ea typeface="Times New Roman"/>
            </a:endParaRPr>
          </a:p>
          <a:p>
            <a:pPr marL="179388" indent="-179388" algn="just" fontAlgn="base">
              <a:spcBef>
                <a:spcPct val="0"/>
              </a:spcBef>
              <a:defRPr/>
            </a:pPr>
            <a:r>
              <a:rPr lang="en-US" sz="2400" b="1" dirty="0">
                <a:solidFill>
                  <a:srgbClr val="000000"/>
                </a:solidFill>
                <a:latin typeface="Courier New"/>
                <a:ea typeface="Times New Roman"/>
              </a:rPr>
              <a:t>  </a:t>
            </a:r>
            <a:r>
              <a:rPr lang="en-US" sz="2400" b="1" dirty="0">
                <a:solidFill>
                  <a:srgbClr val="0000FF"/>
                </a:solidFill>
                <a:latin typeface="Courier New"/>
                <a:ea typeface="Times New Roman"/>
              </a:rPr>
              <a:t>return</a:t>
            </a:r>
            <a:r>
              <a:rPr lang="en-US" sz="2400" b="1" dirty="0">
                <a:solidFill>
                  <a:srgbClr val="000000"/>
                </a:solidFill>
                <a:latin typeface="Courier New"/>
                <a:ea typeface="Times New Roman"/>
              </a:rPr>
              <a:t> </a:t>
            </a:r>
            <a:r>
              <a:rPr lang="en-US" sz="2400" b="1" dirty="0">
                <a:solidFill>
                  <a:srgbClr val="00B0F0"/>
                </a:solidFill>
                <a:latin typeface="Courier New"/>
                <a:ea typeface="Times New Roman"/>
              </a:rPr>
              <a:t>6</a:t>
            </a:r>
            <a:endParaRPr lang="ru-RU" sz="2400" b="1" dirty="0">
              <a:solidFill>
                <a:srgbClr val="00B0F0"/>
              </a:solidFill>
              <a:latin typeface="Courier New"/>
              <a:ea typeface="Times New Roman"/>
            </a:endParaRPr>
          </a:p>
        </p:txBody>
      </p:sp>
      <p:sp>
        <p:nvSpPr>
          <p:cNvPr id="19" name="Rectangle 1"/>
          <p:cNvSpPr>
            <a:spLocks noChangeArrowheads="1"/>
          </p:cNvSpPr>
          <p:nvPr/>
        </p:nvSpPr>
        <p:spPr bwMode="auto">
          <a:xfrm>
            <a:off x="2806700" y="2197100"/>
            <a:ext cx="5930900" cy="2554288"/>
          </a:xfrm>
          <a:prstGeom prst="rect">
            <a:avLst/>
          </a:prstGeom>
          <a:solidFill>
            <a:srgbClr val="E6E6FF"/>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spAutoFit/>
          </a:bodyPr>
          <a:lstStyle/>
          <a:p>
            <a:pPr marL="179388" indent="-179388" algn="just" fontAlgn="base">
              <a:spcBef>
                <a:spcPct val="0"/>
              </a:spcBef>
              <a:defRPr/>
            </a:pPr>
            <a:r>
              <a:rPr lang="en-US" sz="2400" b="1" dirty="0" err="1">
                <a:solidFill>
                  <a:srgbClr val="0070C0"/>
                </a:solidFill>
                <a:latin typeface="Courier New"/>
                <a:ea typeface="Times New Roman"/>
              </a:rPr>
              <a:t>sumDigits</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 </a:t>
            </a:r>
            <a:r>
              <a:rPr lang="en-US" sz="2400" b="1" dirty="0">
                <a:solidFill>
                  <a:srgbClr val="00B0F0"/>
                </a:solidFill>
                <a:latin typeface="Courier New"/>
                <a:ea typeface="Times New Roman"/>
              </a:rPr>
              <a:t>12</a:t>
            </a:r>
            <a:r>
              <a:rPr lang="en-US" sz="2400" b="1" dirty="0">
                <a:solidFill>
                  <a:srgbClr val="000000"/>
                </a:solidFill>
                <a:latin typeface="Courier New"/>
                <a:ea typeface="Times New Roman"/>
              </a:rPr>
              <a:t> )</a:t>
            </a:r>
            <a:endParaRPr lang="ru-RU" sz="2400" b="1" dirty="0">
              <a:solidFill>
                <a:srgbClr val="000000"/>
              </a:solidFill>
              <a:latin typeface="Courier New"/>
              <a:ea typeface="Times New Roman"/>
            </a:endParaRPr>
          </a:p>
          <a:p>
            <a:pPr marL="179388" indent="-179388" algn="just" fontAlgn="base">
              <a:spcBef>
                <a:spcPct val="0"/>
              </a:spcBef>
              <a:defRPr/>
            </a:pPr>
            <a:r>
              <a:rPr lang="en-US" sz="2400" b="1" dirty="0">
                <a:solidFill>
                  <a:srgbClr val="000000"/>
                </a:solidFill>
                <a:latin typeface="Courier New"/>
                <a:ea typeface="Times New Roman"/>
              </a:rPr>
              <a:t>  d</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a:t>
            </a:r>
            <a:r>
              <a:rPr lang="en-US" sz="2400" b="1" dirty="0">
                <a:solidFill>
                  <a:srgbClr val="000000"/>
                </a:solidFill>
                <a:latin typeface="Calibri"/>
                <a:ea typeface="Times New Roman"/>
              </a:rPr>
              <a:t> </a:t>
            </a:r>
            <a:r>
              <a:rPr lang="en-US" sz="2400" b="1" dirty="0">
                <a:solidFill>
                  <a:srgbClr val="00B0F0"/>
                </a:solidFill>
                <a:latin typeface="Courier New"/>
                <a:ea typeface="Times New Roman"/>
              </a:rPr>
              <a:t>2</a:t>
            </a:r>
            <a:endParaRPr lang="ru-RU" sz="2400" b="1" dirty="0">
              <a:solidFill>
                <a:srgbClr val="000000"/>
              </a:solidFill>
              <a:latin typeface="Courier New"/>
              <a:ea typeface="Times New Roman"/>
            </a:endParaRPr>
          </a:p>
          <a:p>
            <a:pPr marL="179388" indent="-179388" algn="just" fontAlgn="base">
              <a:spcBef>
                <a:spcPct val="0"/>
              </a:spcBef>
              <a:defRPr/>
            </a:pPr>
            <a:r>
              <a:rPr lang="en-US" sz="2400" b="1" dirty="0">
                <a:solidFill>
                  <a:srgbClr val="000000"/>
                </a:solidFill>
                <a:latin typeface="Courier New"/>
                <a:ea typeface="Times New Roman"/>
              </a:rPr>
              <a:t>  sum</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a:t>
            </a:r>
            <a:r>
              <a:rPr lang="en-US" sz="2400" b="1" dirty="0">
                <a:solidFill>
                  <a:srgbClr val="000000"/>
                </a:solidFill>
                <a:latin typeface="Calibri"/>
                <a:ea typeface="Times New Roman"/>
              </a:rPr>
              <a:t> </a:t>
            </a:r>
            <a:r>
              <a:rPr lang="en-US" sz="2400" b="1" dirty="0">
                <a:solidFill>
                  <a:srgbClr val="00B0F0"/>
                </a:solidFill>
                <a:latin typeface="Courier New"/>
                <a:ea typeface="Times New Roman"/>
              </a:rPr>
              <a:t>2</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a:t>
            </a:r>
            <a:r>
              <a:rPr lang="en-US" sz="2400" b="1" dirty="0">
                <a:solidFill>
                  <a:srgbClr val="000000"/>
                </a:solidFill>
                <a:latin typeface="Calibri"/>
                <a:ea typeface="Times New Roman"/>
              </a:rPr>
              <a:t> </a:t>
            </a:r>
            <a:r>
              <a:rPr lang="en-US" sz="2400" b="1" dirty="0" err="1">
                <a:solidFill>
                  <a:srgbClr val="0070C0"/>
                </a:solidFill>
                <a:latin typeface="Courier New"/>
                <a:ea typeface="Times New Roman"/>
              </a:rPr>
              <a:t>sumDigits</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 </a:t>
            </a:r>
            <a:r>
              <a:rPr lang="en-US" sz="2400" b="1" dirty="0">
                <a:solidFill>
                  <a:srgbClr val="00B0F0"/>
                </a:solidFill>
                <a:latin typeface="Courier New"/>
                <a:ea typeface="Times New Roman"/>
              </a:rPr>
              <a:t>1 </a:t>
            </a:r>
            <a:r>
              <a:rPr lang="en-US" sz="2400" b="1" dirty="0">
                <a:solidFill>
                  <a:srgbClr val="000000"/>
                </a:solidFill>
                <a:latin typeface="Courier New"/>
                <a:ea typeface="Times New Roman"/>
              </a:rPr>
              <a:t>)</a:t>
            </a:r>
          </a:p>
          <a:p>
            <a:pPr marL="179388" indent="-179388" algn="just" fontAlgn="base">
              <a:spcBef>
                <a:spcPct val="0"/>
              </a:spcBef>
              <a:defRPr/>
            </a:pPr>
            <a:endParaRPr lang="en-US" sz="2400" b="1" dirty="0">
              <a:solidFill>
                <a:srgbClr val="000000"/>
              </a:solidFill>
              <a:latin typeface="Courier New"/>
              <a:ea typeface="Times New Roman"/>
            </a:endParaRPr>
          </a:p>
          <a:p>
            <a:pPr marL="179388" indent="-179388" algn="just" fontAlgn="base">
              <a:spcBef>
                <a:spcPct val="0"/>
              </a:spcBef>
              <a:defRPr/>
            </a:pPr>
            <a:endParaRPr lang="en-US" sz="2400" b="1" dirty="0">
              <a:solidFill>
                <a:srgbClr val="000000"/>
              </a:solidFill>
              <a:latin typeface="Courier New"/>
              <a:ea typeface="Times New Roman"/>
            </a:endParaRPr>
          </a:p>
          <a:p>
            <a:pPr marL="179388" indent="-179388" algn="just" fontAlgn="base">
              <a:spcBef>
                <a:spcPct val="0"/>
              </a:spcBef>
              <a:defRPr/>
            </a:pPr>
            <a:endParaRPr lang="ru-RU" sz="1400" b="1" dirty="0">
              <a:solidFill>
                <a:srgbClr val="000000"/>
              </a:solidFill>
              <a:latin typeface="Courier New"/>
              <a:ea typeface="Times New Roman"/>
            </a:endParaRPr>
          </a:p>
          <a:p>
            <a:pPr marL="179388" indent="-179388" algn="just" fontAlgn="base">
              <a:spcBef>
                <a:spcPct val="0"/>
              </a:spcBef>
              <a:defRPr/>
            </a:pPr>
            <a:r>
              <a:rPr lang="en-US" sz="2400" b="1" dirty="0">
                <a:solidFill>
                  <a:srgbClr val="000000"/>
                </a:solidFill>
                <a:latin typeface="Courier New"/>
                <a:ea typeface="Times New Roman"/>
              </a:rPr>
              <a:t>  </a:t>
            </a:r>
            <a:r>
              <a:rPr lang="en-US" sz="2400" b="1" dirty="0">
                <a:solidFill>
                  <a:srgbClr val="0000FF"/>
                </a:solidFill>
                <a:latin typeface="Courier New"/>
                <a:ea typeface="Times New Roman"/>
              </a:rPr>
              <a:t>return</a:t>
            </a:r>
            <a:r>
              <a:rPr lang="en-US" sz="2400" b="1" dirty="0">
                <a:solidFill>
                  <a:srgbClr val="000000"/>
                </a:solidFill>
                <a:latin typeface="Courier New"/>
                <a:ea typeface="Times New Roman"/>
              </a:rPr>
              <a:t> </a:t>
            </a:r>
            <a:r>
              <a:rPr lang="en-US" sz="2400" b="1" dirty="0">
                <a:solidFill>
                  <a:srgbClr val="00B0F0"/>
                </a:solidFill>
                <a:latin typeface="Courier New"/>
                <a:ea typeface="Times New Roman"/>
              </a:rPr>
              <a:t>3</a:t>
            </a:r>
            <a:endParaRPr lang="ru-RU" sz="2400" b="1" dirty="0">
              <a:solidFill>
                <a:srgbClr val="00B0F0"/>
              </a:solidFill>
              <a:latin typeface="Courier New"/>
              <a:ea typeface="Times New Roman"/>
            </a:endParaRPr>
          </a:p>
        </p:txBody>
      </p:sp>
      <p:sp>
        <p:nvSpPr>
          <p:cNvPr id="20" name="Rectangle 1"/>
          <p:cNvSpPr>
            <a:spLocks noChangeArrowheads="1"/>
          </p:cNvSpPr>
          <p:nvPr/>
        </p:nvSpPr>
        <p:spPr bwMode="auto">
          <a:xfrm>
            <a:off x="5232400" y="3405188"/>
            <a:ext cx="3048000" cy="830262"/>
          </a:xfrm>
          <a:prstGeom prst="rect">
            <a:avLst/>
          </a:prstGeom>
          <a:solidFill>
            <a:srgbClr val="FFFF99"/>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spAutoFit/>
          </a:bodyPr>
          <a:lstStyle/>
          <a:p>
            <a:pPr marL="179388" indent="-179388" algn="just" fontAlgn="base">
              <a:spcBef>
                <a:spcPct val="0"/>
              </a:spcBef>
              <a:defRPr/>
            </a:pPr>
            <a:r>
              <a:rPr lang="en-US" sz="2400" b="1" dirty="0" err="1">
                <a:solidFill>
                  <a:srgbClr val="0070C0"/>
                </a:solidFill>
                <a:latin typeface="Courier New"/>
                <a:ea typeface="Times New Roman"/>
              </a:rPr>
              <a:t>sumDigits</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 </a:t>
            </a:r>
            <a:r>
              <a:rPr lang="en-US" sz="2400" b="1" dirty="0">
                <a:solidFill>
                  <a:srgbClr val="00B0F0"/>
                </a:solidFill>
                <a:latin typeface="Courier New"/>
                <a:ea typeface="Times New Roman"/>
              </a:rPr>
              <a:t>1</a:t>
            </a:r>
            <a:r>
              <a:rPr lang="en-US" sz="2400" b="1" dirty="0">
                <a:solidFill>
                  <a:srgbClr val="000000"/>
                </a:solidFill>
                <a:latin typeface="Courier New"/>
                <a:ea typeface="Times New Roman"/>
              </a:rPr>
              <a:t> )</a:t>
            </a:r>
            <a:endParaRPr lang="ru-RU" sz="2400" b="1" dirty="0">
              <a:solidFill>
                <a:srgbClr val="000000"/>
              </a:solidFill>
              <a:latin typeface="Courier New"/>
              <a:ea typeface="Times New Roman"/>
            </a:endParaRPr>
          </a:p>
          <a:p>
            <a:pPr marL="179388" indent="-179388" algn="just" fontAlgn="base">
              <a:spcBef>
                <a:spcPct val="0"/>
              </a:spcBef>
              <a:defRPr/>
            </a:pPr>
            <a:r>
              <a:rPr lang="en-US" sz="2400" b="1" dirty="0">
                <a:solidFill>
                  <a:srgbClr val="0000FF"/>
                </a:solidFill>
                <a:latin typeface="Courier New"/>
                <a:ea typeface="Times New Roman"/>
              </a:rPr>
              <a:t>  return</a:t>
            </a:r>
            <a:r>
              <a:rPr lang="en-US" sz="2400" b="1" dirty="0">
                <a:solidFill>
                  <a:srgbClr val="000000"/>
                </a:solidFill>
                <a:latin typeface="Courier New"/>
                <a:ea typeface="Times New Roman"/>
              </a:rPr>
              <a:t> </a:t>
            </a:r>
            <a:r>
              <a:rPr lang="en-US" sz="2400" b="1" dirty="0">
                <a:solidFill>
                  <a:srgbClr val="00B0F0"/>
                </a:solidFill>
                <a:latin typeface="Courier New"/>
                <a:ea typeface="Times New Roman"/>
              </a:rPr>
              <a:t>1</a:t>
            </a:r>
            <a:endParaRPr lang="ru-RU" sz="2400" b="1" dirty="0">
              <a:solidFill>
                <a:srgbClr val="00B0F0"/>
              </a:solidFill>
              <a:latin typeface="Courier New"/>
              <a:ea typeface="Times New Roman"/>
            </a:endParaRPr>
          </a:p>
        </p:txBody>
      </p:sp>
      <p:grpSp>
        <p:nvGrpSpPr>
          <p:cNvPr id="2" name="Группа 30"/>
          <p:cNvGrpSpPr>
            <a:grpSpLocks/>
          </p:cNvGrpSpPr>
          <p:nvPr/>
        </p:nvGrpSpPr>
        <p:grpSpPr bwMode="auto">
          <a:xfrm>
            <a:off x="5537200" y="2046288"/>
            <a:ext cx="2400300" cy="2185987"/>
            <a:chOff x="5537200" y="1931986"/>
            <a:chExt cx="2400300" cy="2186634"/>
          </a:xfrm>
        </p:grpSpPr>
        <p:grpSp>
          <p:nvGrpSpPr>
            <p:cNvPr id="140309" name="Группа 26"/>
            <p:cNvGrpSpPr>
              <a:grpSpLocks/>
            </p:cNvGrpSpPr>
            <p:nvPr/>
          </p:nvGrpSpPr>
          <p:grpSpPr bwMode="auto">
            <a:xfrm>
              <a:off x="6794500" y="3644900"/>
              <a:ext cx="469900" cy="473720"/>
              <a:chOff x="5397500" y="5600700"/>
              <a:chExt cx="469900" cy="473720"/>
            </a:xfrm>
          </p:grpSpPr>
          <p:sp>
            <p:nvSpPr>
              <p:cNvPr id="140311" name="Овал 27"/>
              <p:cNvSpPr>
                <a:spLocks noChangeArrowheads="1"/>
              </p:cNvSpPr>
              <p:nvPr/>
            </p:nvSpPr>
            <p:spPr bwMode="auto">
              <a:xfrm>
                <a:off x="5397500" y="5600700"/>
                <a:ext cx="469900" cy="469900"/>
              </a:xfrm>
              <a:prstGeom prst="ellipse">
                <a:avLst/>
              </a:prstGeom>
              <a:solidFill>
                <a:schemeClr val="bg1"/>
              </a:solidFill>
              <a:ln w="12700" algn="ctr">
                <a:solidFill>
                  <a:srgbClr val="FF0000"/>
                </a:solidFill>
                <a:round/>
                <a:headEnd/>
                <a:tailEnd type="triangle" w="lg" len="lg"/>
              </a:ln>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140312" name="Прямоугольник 28"/>
              <p:cNvSpPr>
                <a:spLocks noChangeArrowheads="1"/>
              </p:cNvSpPr>
              <p:nvPr/>
            </p:nvSpPr>
            <p:spPr bwMode="auto">
              <a:xfrm>
                <a:off x="5454294" y="5612755"/>
                <a:ext cx="3690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altLang="ru-RU" sz="2400" b="1">
                    <a:solidFill>
                      <a:srgbClr val="00B0F0"/>
                    </a:solidFill>
                    <a:latin typeface="Courier New" pitchFamily="49" charset="0"/>
                    <a:cs typeface="Times New Roman" pitchFamily="18" charset="0"/>
                  </a:rPr>
                  <a:t>1</a:t>
                </a:r>
                <a:endParaRPr lang="ru-RU" altLang="ru-RU">
                  <a:solidFill>
                    <a:srgbClr val="000000"/>
                  </a:solidFill>
                </a:endParaRPr>
              </a:p>
            </p:txBody>
          </p:sp>
        </p:grpSp>
        <p:sp>
          <p:nvSpPr>
            <p:cNvPr id="140310" name="Полилиния 29"/>
            <p:cNvSpPr>
              <a:spLocks/>
            </p:cNvSpPr>
            <p:nvPr/>
          </p:nvSpPr>
          <p:spPr bwMode="auto">
            <a:xfrm>
              <a:off x="5537200" y="1931986"/>
              <a:ext cx="2400300" cy="1966913"/>
            </a:xfrm>
            <a:custGeom>
              <a:avLst/>
              <a:gdLst>
                <a:gd name="T0" fmla="*/ 1727200 w 2400300"/>
                <a:gd name="T1" fmla="*/ 1966913 h 1966913"/>
                <a:gd name="T2" fmla="*/ 2400300 w 2400300"/>
                <a:gd name="T3" fmla="*/ 1522413 h 1966913"/>
                <a:gd name="T4" fmla="*/ 0 w 2400300"/>
                <a:gd name="T5" fmla="*/ 963613 h 1966913"/>
                <a:gd name="T6" fmla="*/ 0 60000 65536"/>
                <a:gd name="T7" fmla="*/ 0 60000 65536"/>
                <a:gd name="T8" fmla="*/ 0 60000 65536"/>
                <a:gd name="T9" fmla="*/ 0 w 2400300"/>
                <a:gd name="T10" fmla="*/ 0 h 1966913"/>
                <a:gd name="T11" fmla="*/ 2400300 w 2400300"/>
                <a:gd name="T12" fmla="*/ 1966913 h 1966913"/>
              </a:gdLst>
              <a:ahLst/>
              <a:cxnLst>
                <a:cxn ang="T6">
                  <a:pos x="T0" y="T1"/>
                </a:cxn>
                <a:cxn ang="T7">
                  <a:pos x="T2" y="T3"/>
                </a:cxn>
                <a:cxn ang="T8">
                  <a:pos x="T4" y="T5"/>
                </a:cxn>
              </a:cxnLst>
              <a:rect l="T9" t="T10" r="T11" b="T12"/>
              <a:pathLst>
                <a:path w="2400300" h="1966913">
                  <a:moveTo>
                    <a:pt x="1727200" y="1966913"/>
                  </a:moveTo>
                  <a:cubicBezTo>
                    <a:pt x="2039408" y="1935163"/>
                    <a:pt x="2389717" y="1827213"/>
                    <a:pt x="2400300" y="1522413"/>
                  </a:cubicBezTo>
                  <a:cubicBezTo>
                    <a:pt x="2391833" y="974196"/>
                    <a:pt x="726546" y="0"/>
                    <a:pt x="0" y="963613"/>
                  </a:cubicBezTo>
                </a:path>
              </a:pathLst>
            </a:custGeom>
            <a:noFill/>
            <a:ln w="12700" cap="flat" cmpd="sng" algn="ctr">
              <a:solidFill>
                <a:srgbClr val="FF0000"/>
              </a:solidFill>
              <a:prstDash val="solid"/>
              <a:round/>
              <a:headEnd type="none" w="med" len="me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grpSp>
      <p:grpSp>
        <p:nvGrpSpPr>
          <p:cNvPr id="4" name="Группа 36"/>
          <p:cNvGrpSpPr>
            <a:grpSpLocks/>
          </p:cNvGrpSpPr>
          <p:nvPr/>
        </p:nvGrpSpPr>
        <p:grpSpPr bwMode="auto">
          <a:xfrm>
            <a:off x="4038600" y="2921000"/>
            <a:ext cx="3238500" cy="1781175"/>
            <a:chOff x="4038600" y="2921000"/>
            <a:chExt cx="3238500" cy="1781820"/>
          </a:xfrm>
        </p:grpSpPr>
        <p:grpSp>
          <p:nvGrpSpPr>
            <p:cNvPr id="140304" name="Группа 22"/>
            <p:cNvGrpSpPr>
              <a:grpSpLocks/>
            </p:cNvGrpSpPr>
            <p:nvPr/>
          </p:nvGrpSpPr>
          <p:grpSpPr bwMode="auto">
            <a:xfrm>
              <a:off x="4381500" y="4229100"/>
              <a:ext cx="469900" cy="473720"/>
              <a:chOff x="5397500" y="5600700"/>
              <a:chExt cx="469900" cy="473720"/>
            </a:xfrm>
          </p:grpSpPr>
          <p:sp>
            <p:nvSpPr>
              <p:cNvPr id="140307" name="Овал 20"/>
              <p:cNvSpPr>
                <a:spLocks noChangeArrowheads="1"/>
              </p:cNvSpPr>
              <p:nvPr/>
            </p:nvSpPr>
            <p:spPr bwMode="auto">
              <a:xfrm>
                <a:off x="5397500" y="5600700"/>
                <a:ext cx="469900" cy="469900"/>
              </a:xfrm>
              <a:prstGeom prst="ellipse">
                <a:avLst/>
              </a:prstGeom>
              <a:solidFill>
                <a:schemeClr val="bg1"/>
              </a:solidFill>
              <a:ln w="12700" algn="ctr">
                <a:solidFill>
                  <a:srgbClr val="FF0000"/>
                </a:solidFill>
                <a:round/>
                <a:headEnd/>
                <a:tailEnd type="triangle" w="lg" len="lg"/>
              </a:ln>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140308" name="Прямоугольник 21"/>
              <p:cNvSpPr>
                <a:spLocks noChangeArrowheads="1"/>
              </p:cNvSpPr>
              <p:nvPr/>
            </p:nvSpPr>
            <p:spPr bwMode="auto">
              <a:xfrm>
                <a:off x="5454294" y="5612755"/>
                <a:ext cx="3690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altLang="ru-RU" sz="2400" b="1">
                    <a:solidFill>
                      <a:srgbClr val="00B0F0"/>
                    </a:solidFill>
                    <a:latin typeface="Courier New" pitchFamily="49" charset="0"/>
                    <a:cs typeface="Times New Roman" pitchFamily="18" charset="0"/>
                  </a:rPr>
                  <a:t>3</a:t>
                </a:r>
                <a:endParaRPr lang="ru-RU" altLang="ru-RU">
                  <a:solidFill>
                    <a:srgbClr val="000000"/>
                  </a:solidFill>
                </a:endParaRPr>
              </a:p>
            </p:txBody>
          </p:sp>
        </p:grpSp>
        <p:sp>
          <p:nvSpPr>
            <p:cNvPr id="140305" name="Скругленный прямоугольник 31"/>
            <p:cNvSpPr>
              <a:spLocks noChangeArrowheads="1"/>
            </p:cNvSpPr>
            <p:nvPr/>
          </p:nvSpPr>
          <p:spPr bwMode="auto">
            <a:xfrm>
              <a:off x="4038600" y="2921000"/>
              <a:ext cx="3238500" cy="469900"/>
            </a:xfrm>
            <a:prstGeom prst="roundRect">
              <a:avLst>
                <a:gd name="adj" fmla="val 16667"/>
              </a:avLst>
            </a:prstGeom>
            <a:noFill/>
            <a:ln w="12700" algn="ctr">
              <a:solidFill>
                <a:srgbClr val="FF0000"/>
              </a:solidFill>
              <a:round/>
              <a:headEnd/>
              <a:tailEnd type="triangle" w="lg" len="lg"/>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140306" name="Полилиния 32"/>
            <p:cNvSpPr>
              <a:spLocks/>
            </p:cNvSpPr>
            <p:nvPr/>
          </p:nvSpPr>
          <p:spPr bwMode="auto">
            <a:xfrm>
              <a:off x="4610100" y="3403600"/>
              <a:ext cx="0" cy="828000"/>
            </a:xfrm>
            <a:custGeom>
              <a:avLst/>
              <a:gdLst>
                <a:gd name="T0" fmla="*/ 0 h 863600"/>
                <a:gd name="T1" fmla="*/ 591252 h 863600"/>
                <a:gd name="T2" fmla="*/ 0 60000 65536"/>
                <a:gd name="T3" fmla="*/ 0 60000 65536"/>
                <a:gd name="T4" fmla="*/ 0 h 863600"/>
                <a:gd name="T5" fmla="*/ 863600 h 863600"/>
              </a:gdLst>
              <a:ahLst/>
              <a:cxnLst>
                <a:cxn ang="T2">
                  <a:pos x="0" y="T0"/>
                </a:cxn>
                <a:cxn ang="T3">
                  <a:pos x="0" y="T1"/>
                </a:cxn>
              </a:cxnLst>
              <a:rect l="0" t="T4" r="0" b="T5"/>
              <a:pathLst>
                <a:path h="863600">
                  <a:moveTo>
                    <a:pt x="0" y="0"/>
                  </a:moveTo>
                  <a:lnTo>
                    <a:pt x="0" y="863600"/>
                  </a:lnTo>
                </a:path>
              </a:pathLst>
            </a:custGeom>
            <a:noFill/>
            <a:ln w="12700" cap="flat" cmpd="sng" algn="ctr">
              <a:solidFill>
                <a:srgbClr val="FF0000"/>
              </a:solidFill>
              <a:prstDash val="solid"/>
              <a:round/>
              <a:headEnd type="none" w="med" len="me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grpSp>
      <p:grpSp>
        <p:nvGrpSpPr>
          <p:cNvPr id="7" name="Группа 37"/>
          <p:cNvGrpSpPr>
            <a:grpSpLocks/>
          </p:cNvGrpSpPr>
          <p:nvPr/>
        </p:nvGrpSpPr>
        <p:grpSpPr bwMode="auto">
          <a:xfrm>
            <a:off x="1651000" y="1676400"/>
            <a:ext cx="3378200" cy="3330575"/>
            <a:chOff x="1651000" y="1676400"/>
            <a:chExt cx="3378200" cy="3331220"/>
          </a:xfrm>
        </p:grpSpPr>
        <p:grpSp>
          <p:nvGrpSpPr>
            <p:cNvPr id="140299" name="Группа 23"/>
            <p:cNvGrpSpPr>
              <a:grpSpLocks/>
            </p:cNvGrpSpPr>
            <p:nvPr/>
          </p:nvGrpSpPr>
          <p:grpSpPr bwMode="auto">
            <a:xfrm>
              <a:off x="1993900" y="4533900"/>
              <a:ext cx="469900" cy="473720"/>
              <a:chOff x="5397500" y="5600700"/>
              <a:chExt cx="469900" cy="473720"/>
            </a:xfrm>
          </p:grpSpPr>
          <p:sp>
            <p:nvSpPr>
              <p:cNvPr id="140302" name="Овал 24"/>
              <p:cNvSpPr>
                <a:spLocks noChangeArrowheads="1"/>
              </p:cNvSpPr>
              <p:nvPr/>
            </p:nvSpPr>
            <p:spPr bwMode="auto">
              <a:xfrm>
                <a:off x="5397500" y="5600700"/>
                <a:ext cx="469900" cy="469900"/>
              </a:xfrm>
              <a:prstGeom prst="ellipse">
                <a:avLst/>
              </a:prstGeom>
              <a:solidFill>
                <a:schemeClr val="bg1"/>
              </a:solidFill>
              <a:ln w="12700" algn="ctr">
                <a:solidFill>
                  <a:srgbClr val="FF0000"/>
                </a:solidFill>
                <a:round/>
                <a:headEnd/>
                <a:tailEnd type="triangle" w="lg" len="lg"/>
              </a:ln>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140303" name="Прямоугольник 25"/>
              <p:cNvSpPr>
                <a:spLocks noChangeArrowheads="1"/>
              </p:cNvSpPr>
              <p:nvPr/>
            </p:nvSpPr>
            <p:spPr bwMode="auto">
              <a:xfrm>
                <a:off x="5454294" y="5612755"/>
                <a:ext cx="3690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altLang="ru-RU" sz="2400" b="1">
                    <a:solidFill>
                      <a:srgbClr val="00B0F0"/>
                    </a:solidFill>
                    <a:latin typeface="Courier New" pitchFamily="49" charset="0"/>
                    <a:cs typeface="Times New Roman" pitchFamily="18" charset="0"/>
                  </a:rPr>
                  <a:t>6</a:t>
                </a:r>
                <a:endParaRPr lang="ru-RU" altLang="ru-RU">
                  <a:solidFill>
                    <a:srgbClr val="000000"/>
                  </a:solidFill>
                </a:endParaRPr>
              </a:p>
            </p:txBody>
          </p:sp>
        </p:grpSp>
        <p:sp>
          <p:nvSpPr>
            <p:cNvPr id="140300" name="Скругленный прямоугольник 33"/>
            <p:cNvSpPr>
              <a:spLocks noChangeArrowheads="1"/>
            </p:cNvSpPr>
            <p:nvPr/>
          </p:nvSpPr>
          <p:spPr bwMode="auto">
            <a:xfrm>
              <a:off x="1651000" y="1676400"/>
              <a:ext cx="3378200" cy="469900"/>
            </a:xfrm>
            <a:prstGeom prst="roundRect">
              <a:avLst>
                <a:gd name="adj" fmla="val 16667"/>
              </a:avLst>
            </a:prstGeom>
            <a:noFill/>
            <a:ln w="12700" algn="ctr">
              <a:solidFill>
                <a:srgbClr val="FF0000"/>
              </a:solidFill>
              <a:round/>
              <a:headEnd/>
              <a:tailEnd type="triangle" w="lg" len="lg"/>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140301" name="Полилиния 34"/>
            <p:cNvSpPr>
              <a:spLocks/>
            </p:cNvSpPr>
            <p:nvPr/>
          </p:nvSpPr>
          <p:spPr bwMode="auto">
            <a:xfrm flipH="1">
              <a:off x="2209800" y="2146300"/>
              <a:ext cx="0" cy="2402800"/>
            </a:xfrm>
            <a:custGeom>
              <a:avLst/>
              <a:gdLst>
                <a:gd name="T0" fmla="*/ 0 h 863600"/>
                <a:gd name="T1" fmla="*/ 2147483647 h 863600"/>
                <a:gd name="T2" fmla="*/ 0 60000 65536"/>
                <a:gd name="T3" fmla="*/ 0 60000 65536"/>
                <a:gd name="T4" fmla="*/ 0 h 863600"/>
                <a:gd name="T5" fmla="*/ 863600 h 863600"/>
              </a:gdLst>
              <a:ahLst/>
              <a:cxnLst>
                <a:cxn ang="T2">
                  <a:pos x="0" y="T0"/>
                </a:cxn>
                <a:cxn ang="T3">
                  <a:pos x="0" y="T1"/>
                </a:cxn>
              </a:cxnLst>
              <a:rect l="0" t="T4" r="0" b="T5"/>
              <a:pathLst>
                <a:path h="863600">
                  <a:moveTo>
                    <a:pt x="0" y="0"/>
                  </a:moveTo>
                  <a:lnTo>
                    <a:pt x="0" y="863600"/>
                  </a:lnTo>
                </a:path>
              </a:pathLst>
            </a:custGeom>
            <a:noFill/>
            <a:ln w="12700" cap="flat" cmpd="sng" algn="ctr">
              <a:solidFill>
                <a:srgbClr val="FF0000"/>
              </a:solidFill>
              <a:prstDash val="solid"/>
              <a:round/>
              <a:headEnd type="none" w="med" len="me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grpSp>
      <p:sp>
        <p:nvSpPr>
          <p:cNvPr id="36" name="Полилиния 35"/>
          <p:cNvSpPr>
            <a:spLocks/>
          </p:cNvSpPr>
          <p:nvPr/>
        </p:nvSpPr>
        <p:spPr bwMode="auto">
          <a:xfrm>
            <a:off x="3289300" y="852488"/>
            <a:ext cx="5426075" cy="4043362"/>
          </a:xfrm>
          <a:custGeom>
            <a:avLst/>
            <a:gdLst>
              <a:gd name="T0" fmla="*/ 432289 w 6370338"/>
              <a:gd name="T1" fmla="*/ 522797331 h 2167656"/>
              <a:gd name="T2" fmla="*/ 1495479 w 6370338"/>
              <a:gd name="T3" fmla="*/ 323110551 h 2167656"/>
              <a:gd name="T4" fmla="*/ 0 w 6370338"/>
              <a:gd name="T5" fmla="*/ 134988900 h 2167656"/>
              <a:gd name="T6" fmla="*/ 0 60000 65536"/>
              <a:gd name="T7" fmla="*/ 0 60000 65536"/>
              <a:gd name="T8" fmla="*/ 0 60000 65536"/>
              <a:gd name="T9" fmla="*/ 0 w 6370338"/>
              <a:gd name="T10" fmla="*/ 0 h 2167656"/>
              <a:gd name="T11" fmla="*/ 6370338 w 6370338"/>
              <a:gd name="T12" fmla="*/ 2167656 h 2167656"/>
            </a:gdLst>
            <a:ahLst/>
            <a:cxnLst>
              <a:cxn ang="T6">
                <a:pos x="T0" y="T1"/>
              </a:cxn>
              <a:cxn ang="T7">
                <a:pos x="T2" y="T3"/>
              </a:cxn>
              <a:cxn ang="T8">
                <a:pos x="T4" y="T5"/>
              </a:cxn>
            </a:cxnLst>
            <a:rect l="T9" t="T10" r="T11" b="T12"/>
            <a:pathLst>
              <a:path w="6370338" h="2167656">
                <a:moveTo>
                  <a:pt x="1831561" y="1912441"/>
                </a:moveTo>
                <a:cubicBezTo>
                  <a:pt x="2143769" y="1880691"/>
                  <a:pt x="6370338" y="2167656"/>
                  <a:pt x="6336196" y="1181969"/>
                </a:cubicBezTo>
                <a:cubicBezTo>
                  <a:pt x="6253186" y="163940"/>
                  <a:pt x="1442164" y="0"/>
                  <a:pt x="0" y="493801"/>
                </a:cubicBezTo>
              </a:path>
            </a:pathLst>
          </a:custGeom>
          <a:noFill/>
          <a:ln w="12700" cap="flat" cmpd="sng" algn="ctr">
            <a:solidFill>
              <a:srgbClr val="FF0000"/>
            </a:solidFill>
            <a:prstDash val="solid"/>
            <a:round/>
            <a:headEnd type="none" w="med" len="me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Tree>
    <p:extLst>
      <p:ext uri="{BB962C8B-B14F-4D97-AF65-F5344CB8AC3E}">
        <p14:creationId xmlns:p14="http://schemas.microsoft.com/office/powerpoint/2010/main" val="326129988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Effect transition="in" filter="dissolve">
                                      <p:cBhvr>
                                        <p:cTn id="7" dur="500"/>
                                        <p:tgtEl>
                                          <p:spTgt spid="5">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dissolve">
                                      <p:cBhvr>
                                        <p:cTn id="12" dur="500"/>
                                        <p:tgtEl>
                                          <p:spTgt spid="5">
                                            <p:txEl>
                                              <p:pRg st="2" end="2"/>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19">
                                            <p:bg/>
                                          </p:spTgt>
                                        </p:tgtEl>
                                        <p:attrNameLst>
                                          <p:attrName>style.visibility</p:attrName>
                                        </p:attrNameLst>
                                      </p:cBhvr>
                                      <p:to>
                                        <p:strVal val="visible"/>
                                      </p:to>
                                    </p:set>
                                    <p:animEffect transition="in" filter="dissolve">
                                      <p:cBhvr>
                                        <p:cTn id="17" dur="500"/>
                                        <p:tgtEl>
                                          <p:spTgt spid="19">
                                            <p:bg/>
                                          </p:spTgt>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19">
                                            <p:txEl>
                                              <p:pRg st="0" end="0"/>
                                            </p:txEl>
                                          </p:spTgt>
                                        </p:tgtEl>
                                        <p:attrNameLst>
                                          <p:attrName>style.visibility</p:attrName>
                                        </p:attrNameLst>
                                      </p:cBhvr>
                                      <p:to>
                                        <p:strVal val="visible"/>
                                      </p:to>
                                    </p:set>
                                    <p:animEffect transition="in" filter="dissolve">
                                      <p:cBhvr>
                                        <p:cTn id="20" dur="500"/>
                                        <p:tgtEl>
                                          <p:spTgt spid="19">
                                            <p:txEl>
                                              <p:pRg st="0" end="0"/>
                                            </p:txEl>
                                          </p:spTgt>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19">
                                            <p:txEl>
                                              <p:pRg st="1" end="1"/>
                                            </p:txEl>
                                          </p:spTgt>
                                        </p:tgtEl>
                                        <p:attrNameLst>
                                          <p:attrName>style.visibility</p:attrName>
                                        </p:attrNameLst>
                                      </p:cBhvr>
                                      <p:to>
                                        <p:strVal val="visible"/>
                                      </p:to>
                                    </p:set>
                                    <p:animEffect transition="in" filter="dissolve">
                                      <p:cBhvr>
                                        <p:cTn id="25" dur="500"/>
                                        <p:tgtEl>
                                          <p:spTgt spid="19">
                                            <p:txEl>
                                              <p:pRg st="1" end="1"/>
                                            </p:txEl>
                                          </p:spTgt>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9">
                                            <p:txEl>
                                              <p:pRg st="2" end="2"/>
                                            </p:txEl>
                                          </p:spTgt>
                                        </p:tgtEl>
                                        <p:attrNameLst>
                                          <p:attrName>style.visibility</p:attrName>
                                        </p:attrNameLst>
                                      </p:cBhvr>
                                      <p:to>
                                        <p:strVal val="visible"/>
                                      </p:to>
                                    </p:set>
                                    <p:animEffect transition="in" filter="dissolve">
                                      <p:cBhvr>
                                        <p:cTn id="30" dur="500"/>
                                        <p:tgtEl>
                                          <p:spTgt spid="19">
                                            <p:txEl>
                                              <p:pRg st="2" end="2"/>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20"/>
                                        </p:tgtEl>
                                        <p:attrNameLst>
                                          <p:attrName>style.visibility</p:attrName>
                                        </p:attrNameLst>
                                      </p:cBhvr>
                                      <p:to>
                                        <p:strVal val="visible"/>
                                      </p:to>
                                    </p:set>
                                    <p:animEffect transition="in" filter="dissolve">
                                      <p:cBhvr>
                                        <p:cTn id="35" dur="500"/>
                                        <p:tgtEl>
                                          <p:spTgt spid="20"/>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nodeType="clickEffect">
                                  <p:stCondLst>
                                    <p:cond delay="0"/>
                                  </p:stCondLst>
                                  <p:childTnLst>
                                    <p:set>
                                      <p:cBhvr>
                                        <p:cTn id="39" dur="1" fill="hold">
                                          <p:stCondLst>
                                            <p:cond delay="0"/>
                                          </p:stCondLst>
                                        </p:cTn>
                                        <p:tgtEl>
                                          <p:spTgt spid="2"/>
                                        </p:tgtEl>
                                        <p:attrNameLst>
                                          <p:attrName>style.visibility</p:attrName>
                                        </p:attrNameLst>
                                      </p:cBhvr>
                                      <p:to>
                                        <p:strVal val="visible"/>
                                      </p:to>
                                    </p:set>
                                    <p:animEffect transition="in" filter="dissolve">
                                      <p:cBhvr>
                                        <p:cTn id="40" dur="500"/>
                                        <p:tgtEl>
                                          <p:spTgt spid="2"/>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ntr" presetSubtype="0" fill="hold" nodeType="clickEffect">
                                  <p:stCondLst>
                                    <p:cond delay="0"/>
                                  </p:stCondLst>
                                  <p:childTnLst>
                                    <p:set>
                                      <p:cBhvr>
                                        <p:cTn id="44" dur="1" fill="hold">
                                          <p:stCondLst>
                                            <p:cond delay="0"/>
                                          </p:stCondLst>
                                        </p:cTn>
                                        <p:tgtEl>
                                          <p:spTgt spid="4"/>
                                        </p:tgtEl>
                                        <p:attrNameLst>
                                          <p:attrName>style.visibility</p:attrName>
                                        </p:attrNameLst>
                                      </p:cBhvr>
                                      <p:to>
                                        <p:strVal val="visible"/>
                                      </p:to>
                                    </p:set>
                                    <p:animEffect transition="in" filter="dissolve">
                                      <p:cBhvr>
                                        <p:cTn id="45" dur="500"/>
                                        <p:tgtEl>
                                          <p:spTgt spid="4"/>
                                        </p:tgtEl>
                                      </p:cBhvr>
                                    </p:animEffect>
                                  </p:childTnLst>
                                </p:cTn>
                              </p:par>
                              <p:par>
                                <p:cTn id="46" presetID="9" presetClass="entr" presetSubtype="0" fill="hold" grpId="0" nodeType="withEffect">
                                  <p:stCondLst>
                                    <p:cond delay="0"/>
                                  </p:stCondLst>
                                  <p:childTnLst>
                                    <p:set>
                                      <p:cBhvr>
                                        <p:cTn id="47" dur="1" fill="hold">
                                          <p:stCondLst>
                                            <p:cond delay="0"/>
                                          </p:stCondLst>
                                        </p:cTn>
                                        <p:tgtEl>
                                          <p:spTgt spid="19">
                                            <p:txEl>
                                              <p:pRg st="6" end="6"/>
                                            </p:txEl>
                                          </p:spTgt>
                                        </p:tgtEl>
                                        <p:attrNameLst>
                                          <p:attrName>style.visibility</p:attrName>
                                        </p:attrNameLst>
                                      </p:cBhvr>
                                      <p:to>
                                        <p:strVal val="visible"/>
                                      </p:to>
                                    </p:set>
                                    <p:animEffect transition="in" filter="dissolve">
                                      <p:cBhvr>
                                        <p:cTn id="48" dur="500"/>
                                        <p:tgtEl>
                                          <p:spTgt spid="19">
                                            <p:txEl>
                                              <p:pRg st="6" end="6"/>
                                            </p:txEl>
                                          </p:spTgt>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9" presetClass="entr" presetSubtype="0" fill="hold" grpId="0" nodeType="clickEffect">
                                  <p:stCondLst>
                                    <p:cond delay="0"/>
                                  </p:stCondLst>
                                  <p:childTnLst>
                                    <p:set>
                                      <p:cBhvr>
                                        <p:cTn id="52" dur="1" fill="hold">
                                          <p:stCondLst>
                                            <p:cond delay="0"/>
                                          </p:stCondLst>
                                        </p:cTn>
                                        <p:tgtEl>
                                          <p:spTgt spid="36"/>
                                        </p:tgtEl>
                                        <p:attrNameLst>
                                          <p:attrName>style.visibility</p:attrName>
                                        </p:attrNameLst>
                                      </p:cBhvr>
                                      <p:to>
                                        <p:strVal val="visible"/>
                                      </p:to>
                                    </p:set>
                                    <p:animEffect transition="in" filter="dissolve">
                                      <p:cBhvr>
                                        <p:cTn id="53" dur="500"/>
                                        <p:tgtEl>
                                          <p:spTgt spid="36"/>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9" presetClass="entr" presetSubtype="0" fill="hold" nodeType="clickEffect">
                                  <p:stCondLst>
                                    <p:cond delay="0"/>
                                  </p:stCondLst>
                                  <p:childTnLst>
                                    <p:set>
                                      <p:cBhvr>
                                        <p:cTn id="57" dur="1" fill="hold">
                                          <p:stCondLst>
                                            <p:cond delay="0"/>
                                          </p:stCondLst>
                                        </p:cTn>
                                        <p:tgtEl>
                                          <p:spTgt spid="7"/>
                                        </p:tgtEl>
                                        <p:attrNameLst>
                                          <p:attrName>style.visibility</p:attrName>
                                        </p:attrNameLst>
                                      </p:cBhvr>
                                      <p:to>
                                        <p:strVal val="visible"/>
                                      </p:to>
                                    </p:set>
                                    <p:animEffect transition="in" filter="dissolve">
                                      <p:cBhvr>
                                        <p:cTn id="58" dur="500"/>
                                        <p:tgtEl>
                                          <p:spTgt spid="7"/>
                                        </p:tgtEl>
                                      </p:cBhvr>
                                    </p:animEffect>
                                  </p:childTnLst>
                                </p:cTn>
                              </p:par>
                              <p:par>
                                <p:cTn id="59" presetID="9" presetClass="entr" presetSubtype="0" fill="hold" grpId="0" nodeType="withEffect">
                                  <p:stCondLst>
                                    <p:cond delay="0"/>
                                  </p:stCondLst>
                                  <p:childTnLst>
                                    <p:set>
                                      <p:cBhvr>
                                        <p:cTn id="60" dur="1" fill="hold">
                                          <p:stCondLst>
                                            <p:cond delay="0"/>
                                          </p:stCondLst>
                                        </p:cTn>
                                        <p:tgtEl>
                                          <p:spTgt spid="5">
                                            <p:txEl>
                                              <p:pRg st="10" end="10"/>
                                            </p:txEl>
                                          </p:spTgt>
                                        </p:tgtEl>
                                        <p:attrNameLst>
                                          <p:attrName>style.visibility</p:attrName>
                                        </p:attrNameLst>
                                      </p:cBhvr>
                                      <p:to>
                                        <p:strVal val="visible"/>
                                      </p:to>
                                    </p:set>
                                    <p:animEffect transition="in" filter="dissolve">
                                      <p:cBhvr>
                                        <p:cTn id="61" dur="500"/>
                                        <p:tgtEl>
                                          <p:spTgt spid="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19" grpId="0" build="p" animBg="1"/>
      <p:bldP spid="20" grpId="0" animBg="1"/>
      <p:bldP spid="36"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Заголовок 1"/>
          <p:cNvSpPr>
            <a:spLocks noGrp="1"/>
          </p:cNvSpPr>
          <p:nvPr>
            <p:ph type="title"/>
          </p:nvPr>
        </p:nvSpPr>
        <p:spPr>
          <a:xfrm>
            <a:off x="311150" y="301625"/>
            <a:ext cx="8375650" cy="471488"/>
          </a:xfrm>
        </p:spPr>
        <p:txBody>
          <a:bodyPr/>
          <a:lstStyle/>
          <a:p>
            <a:r>
              <a:rPr lang="ru-RU" altLang="ru-RU" smtClean="0"/>
              <a:t>Вывод двоичного кода числа</a:t>
            </a:r>
          </a:p>
        </p:txBody>
      </p:sp>
      <p:sp>
        <p:nvSpPr>
          <p:cNvPr id="141315" name="Номер слайда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503B663-449C-41E2-BE79-D86EF0292FA8}" type="slidenum">
              <a:rPr lang="ru-RU" altLang="ru-RU" smtClean="0">
                <a:solidFill>
                  <a:srgbClr val="000000"/>
                </a:solidFill>
              </a:rPr>
              <a:pPr/>
              <a:t>12</a:t>
            </a:fld>
            <a:endParaRPr lang="ru-RU" altLang="ru-RU" smtClean="0">
              <a:solidFill>
                <a:srgbClr val="000000"/>
              </a:solidFill>
            </a:endParaRPr>
          </a:p>
        </p:txBody>
      </p:sp>
      <p:sp>
        <p:nvSpPr>
          <p:cNvPr id="106497" name="Rectangle 1"/>
          <p:cNvSpPr>
            <a:spLocks noChangeArrowheads="1"/>
          </p:cNvSpPr>
          <p:nvPr/>
        </p:nvSpPr>
        <p:spPr bwMode="auto">
          <a:xfrm>
            <a:off x="579438" y="1874838"/>
            <a:ext cx="5554662" cy="1816100"/>
          </a:xfrm>
          <a:prstGeom prst="rect">
            <a:avLst/>
          </a:prstGeom>
          <a:solidFill>
            <a:srgbClr val="FFFF99"/>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marL="179388" indent="-92075" algn="just" fontAlgn="base">
              <a:spcBef>
                <a:spcPct val="0"/>
              </a:spcBef>
              <a:defRPr/>
            </a:pPr>
            <a:r>
              <a:rPr lang="ru-RU" sz="2800" b="1" dirty="0" err="1">
                <a:solidFill>
                  <a:srgbClr val="333399"/>
                </a:solidFill>
                <a:latin typeface="Courier New"/>
                <a:ea typeface="Times New Roman"/>
              </a:rPr>
              <a:t>def</a:t>
            </a:r>
            <a:r>
              <a:rPr lang="ru-RU" sz="2800" b="1" dirty="0">
                <a:solidFill>
                  <a:srgbClr val="000000"/>
                </a:solidFill>
                <a:latin typeface="Courier New"/>
                <a:ea typeface="Times New Roman"/>
              </a:rPr>
              <a:t> </a:t>
            </a:r>
            <a:r>
              <a:rPr lang="ru-RU" sz="2800" b="1" dirty="0" err="1">
                <a:solidFill>
                  <a:srgbClr val="0070C0"/>
                </a:solidFill>
                <a:latin typeface="Courier New"/>
                <a:ea typeface="Times New Roman"/>
              </a:rPr>
              <a:t>printBin</a:t>
            </a:r>
            <a:r>
              <a:rPr lang="ru-RU" sz="2800" b="1" dirty="0">
                <a:solidFill>
                  <a:srgbClr val="0070C0"/>
                </a:solidFill>
                <a:latin typeface="Calibri"/>
                <a:ea typeface="Times New Roman"/>
              </a:rPr>
              <a:t> </a:t>
            </a:r>
            <a:r>
              <a:rPr lang="ru-RU" sz="2800" b="1" dirty="0">
                <a:solidFill>
                  <a:srgbClr val="000000"/>
                </a:solidFill>
                <a:latin typeface="Courier New"/>
                <a:ea typeface="Times New Roman"/>
              </a:rPr>
              <a:t>( </a:t>
            </a:r>
            <a:r>
              <a:rPr lang="ru-RU" sz="2800" b="1" dirty="0" err="1">
                <a:solidFill>
                  <a:srgbClr val="000000"/>
                </a:solidFill>
                <a:latin typeface="Courier New"/>
                <a:ea typeface="Times New Roman"/>
              </a:rPr>
              <a:t>n</a:t>
            </a:r>
            <a:r>
              <a:rPr lang="ru-RU" sz="2800" b="1" dirty="0">
                <a:solidFill>
                  <a:srgbClr val="000000"/>
                </a:solidFill>
                <a:latin typeface="Courier New"/>
                <a:ea typeface="Times New Roman"/>
              </a:rPr>
              <a:t> ):</a:t>
            </a:r>
          </a:p>
          <a:p>
            <a:pPr marL="179388" indent="-92075" algn="just" fontAlgn="base">
              <a:spcBef>
                <a:spcPct val="0"/>
              </a:spcBef>
              <a:defRPr/>
            </a:pPr>
            <a:r>
              <a:rPr lang="en-US" sz="2800" b="1" dirty="0">
                <a:solidFill>
                  <a:srgbClr val="000000"/>
                </a:solidFill>
                <a:latin typeface="Courier New"/>
                <a:ea typeface="Times New Roman"/>
              </a:rPr>
              <a:t>  </a:t>
            </a:r>
            <a:r>
              <a:rPr lang="en-US" sz="2800" b="1" dirty="0">
                <a:solidFill>
                  <a:srgbClr val="333399"/>
                </a:solidFill>
                <a:latin typeface="Courier New"/>
                <a:ea typeface="Times New Roman"/>
              </a:rPr>
              <a:t>if</a:t>
            </a:r>
            <a:r>
              <a:rPr lang="en-US" sz="2800" b="1" dirty="0">
                <a:solidFill>
                  <a:srgbClr val="000000"/>
                </a:solidFill>
                <a:latin typeface="Courier New"/>
                <a:ea typeface="Times New Roman"/>
              </a:rPr>
              <a:t> n</a:t>
            </a:r>
            <a:r>
              <a:rPr lang="en-US" sz="2800" b="1" dirty="0">
                <a:solidFill>
                  <a:srgbClr val="000000"/>
                </a:solidFill>
                <a:latin typeface="Calibri"/>
                <a:ea typeface="Times New Roman"/>
              </a:rPr>
              <a:t> </a:t>
            </a:r>
            <a:r>
              <a:rPr lang="en-US" sz="2800" b="1" dirty="0">
                <a:solidFill>
                  <a:srgbClr val="000000"/>
                </a:solidFill>
                <a:latin typeface="Courier New"/>
                <a:ea typeface="Times New Roman"/>
              </a:rPr>
              <a:t>==</a:t>
            </a:r>
            <a:r>
              <a:rPr lang="en-US" sz="2800" b="1" dirty="0">
                <a:solidFill>
                  <a:srgbClr val="000000"/>
                </a:solidFill>
                <a:latin typeface="Calibri"/>
                <a:ea typeface="Times New Roman"/>
              </a:rPr>
              <a:t> </a:t>
            </a:r>
            <a:r>
              <a:rPr lang="en-US" sz="2800" b="1" dirty="0">
                <a:solidFill>
                  <a:srgbClr val="00B0F0"/>
                </a:solidFill>
                <a:latin typeface="Courier New"/>
                <a:ea typeface="Times New Roman"/>
              </a:rPr>
              <a:t>0</a:t>
            </a:r>
            <a:r>
              <a:rPr lang="en-US" sz="2800" b="1" dirty="0">
                <a:solidFill>
                  <a:srgbClr val="000000"/>
                </a:solidFill>
                <a:latin typeface="Courier New"/>
                <a:ea typeface="Times New Roman"/>
              </a:rPr>
              <a:t>: </a:t>
            </a:r>
            <a:r>
              <a:rPr lang="en-US" sz="2800" b="1" dirty="0">
                <a:solidFill>
                  <a:srgbClr val="333399"/>
                </a:solidFill>
                <a:latin typeface="Courier New"/>
                <a:ea typeface="Times New Roman"/>
              </a:rPr>
              <a:t>return</a:t>
            </a:r>
            <a:endParaRPr lang="ru-RU" sz="2800" b="1" dirty="0">
              <a:solidFill>
                <a:srgbClr val="333399"/>
              </a:solidFill>
              <a:latin typeface="Courier New"/>
              <a:ea typeface="Times New Roman"/>
            </a:endParaRPr>
          </a:p>
          <a:p>
            <a:pPr marL="179388" indent="-92075" algn="just" fontAlgn="base">
              <a:spcBef>
                <a:spcPct val="0"/>
              </a:spcBef>
              <a:defRPr/>
            </a:pPr>
            <a:r>
              <a:rPr lang="en-US" sz="2800" b="1" dirty="0">
                <a:solidFill>
                  <a:srgbClr val="000000"/>
                </a:solidFill>
                <a:latin typeface="Courier New"/>
                <a:ea typeface="Times New Roman"/>
              </a:rPr>
              <a:t>  </a:t>
            </a:r>
            <a:r>
              <a:rPr lang="en-US" sz="2800" b="1" dirty="0" err="1">
                <a:solidFill>
                  <a:srgbClr val="0070C0"/>
                </a:solidFill>
                <a:latin typeface="Courier New"/>
                <a:ea typeface="Times New Roman"/>
              </a:rPr>
              <a:t>printBin</a:t>
            </a:r>
            <a:r>
              <a:rPr lang="en-US" sz="2800" b="1" dirty="0">
                <a:solidFill>
                  <a:srgbClr val="000000"/>
                </a:solidFill>
                <a:latin typeface="Calibri"/>
                <a:ea typeface="Times New Roman"/>
              </a:rPr>
              <a:t> </a:t>
            </a:r>
            <a:r>
              <a:rPr lang="en-US" sz="2800" b="1" dirty="0">
                <a:solidFill>
                  <a:srgbClr val="000000"/>
                </a:solidFill>
                <a:latin typeface="Courier New"/>
                <a:ea typeface="Times New Roman"/>
              </a:rPr>
              <a:t>( n</a:t>
            </a:r>
            <a:r>
              <a:rPr lang="en-US" sz="2800" b="1" dirty="0">
                <a:solidFill>
                  <a:srgbClr val="000000"/>
                </a:solidFill>
                <a:latin typeface="Calibri"/>
                <a:ea typeface="Times New Roman"/>
              </a:rPr>
              <a:t> </a:t>
            </a:r>
            <a:r>
              <a:rPr lang="en-US" sz="2800" b="1" dirty="0">
                <a:solidFill>
                  <a:srgbClr val="000000"/>
                </a:solidFill>
                <a:latin typeface="Courier New"/>
                <a:ea typeface="Times New Roman"/>
              </a:rPr>
              <a:t>//</a:t>
            </a:r>
            <a:r>
              <a:rPr lang="en-US" sz="2800" b="1" dirty="0">
                <a:solidFill>
                  <a:srgbClr val="000000"/>
                </a:solidFill>
                <a:latin typeface="Calibri"/>
                <a:ea typeface="Times New Roman"/>
              </a:rPr>
              <a:t> </a:t>
            </a:r>
            <a:r>
              <a:rPr lang="en-US" sz="2800" b="1" dirty="0">
                <a:solidFill>
                  <a:srgbClr val="00B0F0"/>
                </a:solidFill>
                <a:latin typeface="Courier New"/>
                <a:ea typeface="Times New Roman"/>
              </a:rPr>
              <a:t>2</a:t>
            </a:r>
            <a:r>
              <a:rPr lang="en-US" sz="2800" b="1" dirty="0">
                <a:solidFill>
                  <a:srgbClr val="000000"/>
                </a:solidFill>
                <a:latin typeface="Courier New"/>
                <a:ea typeface="Times New Roman"/>
              </a:rPr>
              <a:t> )</a:t>
            </a:r>
            <a:endParaRPr lang="ru-RU" sz="2800" b="1" dirty="0">
              <a:solidFill>
                <a:srgbClr val="000000"/>
              </a:solidFill>
              <a:latin typeface="Courier New"/>
              <a:ea typeface="Times New Roman"/>
            </a:endParaRPr>
          </a:p>
          <a:p>
            <a:pPr marL="179388" indent="-92075" algn="just" fontAlgn="base">
              <a:spcBef>
                <a:spcPct val="0"/>
              </a:spcBef>
              <a:defRPr/>
            </a:pPr>
            <a:r>
              <a:rPr lang="en-US" sz="2800" b="1" dirty="0">
                <a:solidFill>
                  <a:srgbClr val="000000"/>
                </a:solidFill>
                <a:latin typeface="Courier New"/>
                <a:ea typeface="Times New Roman"/>
              </a:rPr>
              <a:t>  </a:t>
            </a:r>
            <a:r>
              <a:rPr lang="en-US" sz="2800" b="1" dirty="0">
                <a:solidFill>
                  <a:srgbClr val="0070C0"/>
                </a:solidFill>
                <a:latin typeface="Courier New"/>
                <a:ea typeface="Times New Roman"/>
              </a:rPr>
              <a:t>print</a:t>
            </a:r>
            <a:r>
              <a:rPr lang="en-US" sz="2800" b="1" dirty="0">
                <a:solidFill>
                  <a:srgbClr val="0070C0"/>
                </a:solidFill>
                <a:latin typeface="Calibri"/>
                <a:ea typeface="Times New Roman"/>
              </a:rPr>
              <a:t> </a:t>
            </a:r>
            <a:r>
              <a:rPr lang="en-US" sz="2800" b="1" dirty="0">
                <a:solidFill>
                  <a:srgbClr val="000000"/>
                </a:solidFill>
                <a:latin typeface="Courier New"/>
                <a:ea typeface="Times New Roman"/>
              </a:rPr>
              <a:t>( n</a:t>
            </a:r>
            <a:r>
              <a:rPr lang="en-US" sz="2800" b="1" dirty="0">
                <a:solidFill>
                  <a:srgbClr val="000000"/>
                </a:solidFill>
                <a:latin typeface="Calibri"/>
                <a:ea typeface="Times New Roman"/>
              </a:rPr>
              <a:t> </a:t>
            </a:r>
            <a:r>
              <a:rPr lang="en-US" sz="2800" b="1" dirty="0">
                <a:solidFill>
                  <a:srgbClr val="000000"/>
                </a:solidFill>
                <a:latin typeface="Courier New"/>
                <a:ea typeface="Times New Roman"/>
              </a:rPr>
              <a:t>%</a:t>
            </a:r>
            <a:r>
              <a:rPr lang="en-US" sz="2800" b="1" dirty="0">
                <a:solidFill>
                  <a:srgbClr val="000000"/>
                </a:solidFill>
                <a:latin typeface="Calibri"/>
                <a:ea typeface="Times New Roman"/>
              </a:rPr>
              <a:t> </a:t>
            </a:r>
            <a:r>
              <a:rPr lang="en-US" sz="2800" b="1" dirty="0">
                <a:solidFill>
                  <a:srgbClr val="00B0F0"/>
                </a:solidFill>
                <a:latin typeface="Courier New"/>
                <a:ea typeface="Times New Roman"/>
              </a:rPr>
              <a:t>2</a:t>
            </a:r>
            <a:r>
              <a:rPr lang="en-US" sz="2800" b="1" dirty="0">
                <a:solidFill>
                  <a:srgbClr val="000000"/>
                </a:solidFill>
                <a:latin typeface="Courier New"/>
                <a:ea typeface="Times New Roman"/>
              </a:rPr>
              <a:t>, end</a:t>
            </a:r>
            <a:r>
              <a:rPr lang="en-US" sz="2800" b="1" dirty="0">
                <a:solidFill>
                  <a:srgbClr val="000000"/>
                </a:solidFill>
                <a:latin typeface="Calibri"/>
                <a:ea typeface="Times New Roman"/>
                <a:cs typeface="Calibri"/>
              </a:rPr>
              <a:t> </a:t>
            </a:r>
            <a:r>
              <a:rPr lang="en-US" sz="2800" b="1" dirty="0">
                <a:solidFill>
                  <a:srgbClr val="000000"/>
                </a:solidFill>
                <a:latin typeface="Courier New"/>
                <a:ea typeface="Times New Roman"/>
              </a:rPr>
              <a:t>=</a:t>
            </a:r>
            <a:r>
              <a:rPr lang="en-US" sz="2800" b="1" dirty="0">
                <a:solidFill>
                  <a:srgbClr val="000000"/>
                </a:solidFill>
                <a:latin typeface="Calibri"/>
                <a:ea typeface="Times New Roman"/>
                <a:cs typeface="Calibri"/>
              </a:rPr>
              <a:t> </a:t>
            </a:r>
            <a:r>
              <a:rPr lang="en-US" sz="2800" b="1" dirty="0">
                <a:solidFill>
                  <a:srgbClr val="C00000"/>
                </a:solidFill>
                <a:latin typeface="Courier New"/>
                <a:ea typeface="Times New Roman"/>
              </a:rPr>
              <a:t>""</a:t>
            </a:r>
            <a:r>
              <a:rPr lang="en-US" sz="2800" b="1" dirty="0">
                <a:solidFill>
                  <a:srgbClr val="000000"/>
                </a:solidFill>
                <a:latin typeface="Courier New"/>
                <a:ea typeface="Times New Roman"/>
              </a:rPr>
              <a:t> )</a:t>
            </a:r>
            <a:endParaRPr lang="ru-RU" sz="2800" b="1" dirty="0">
              <a:solidFill>
                <a:srgbClr val="000000"/>
              </a:solidFill>
              <a:latin typeface="Courier New"/>
              <a:ea typeface="Times New Roman"/>
            </a:endParaRPr>
          </a:p>
        </p:txBody>
      </p:sp>
      <p:sp>
        <p:nvSpPr>
          <p:cNvPr id="5" name="Скругленная прямоугольная выноска 4"/>
          <p:cNvSpPr/>
          <p:nvPr/>
        </p:nvSpPr>
        <p:spPr bwMode="auto">
          <a:xfrm>
            <a:off x="5805488" y="1341438"/>
            <a:ext cx="3014662" cy="766762"/>
          </a:xfrm>
          <a:prstGeom prst="wedgeRoundRectCallout">
            <a:avLst>
              <a:gd name="adj1" fmla="val -96635"/>
              <a:gd name="adj2" fmla="val 94198"/>
              <a:gd name="adj3" fmla="val 16667"/>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2400" dirty="0">
                <a:solidFill>
                  <a:srgbClr val="000000"/>
                </a:solidFill>
              </a:rPr>
              <a:t>условие выхода из рекурсии</a:t>
            </a:r>
            <a:endParaRPr lang="ru-RU" sz="2400" b="1" dirty="0">
              <a:solidFill>
                <a:srgbClr val="000000"/>
              </a:solidFill>
              <a:latin typeface="Courier New" pitchFamily="49" charset="0"/>
              <a:cs typeface="Courier New" pitchFamily="49" charset="0"/>
            </a:endParaRPr>
          </a:p>
        </p:txBody>
      </p:sp>
      <p:sp>
        <p:nvSpPr>
          <p:cNvPr id="6" name="Скругленная прямоугольная выноска 5"/>
          <p:cNvSpPr/>
          <p:nvPr/>
        </p:nvSpPr>
        <p:spPr bwMode="auto">
          <a:xfrm>
            <a:off x="6129338" y="2308225"/>
            <a:ext cx="2743200" cy="1158875"/>
          </a:xfrm>
          <a:prstGeom prst="wedgeRoundRectCallout">
            <a:avLst>
              <a:gd name="adj1" fmla="val -92925"/>
              <a:gd name="adj2" fmla="val 16071"/>
              <a:gd name="adj3" fmla="val 16667"/>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2400" dirty="0">
                <a:solidFill>
                  <a:srgbClr val="000000"/>
                </a:solidFill>
              </a:rPr>
              <a:t>напечатать все цифры, кроме последней</a:t>
            </a:r>
            <a:endParaRPr lang="ru-RU" sz="2400" b="1" dirty="0">
              <a:solidFill>
                <a:srgbClr val="000000"/>
              </a:solidFill>
              <a:latin typeface="Courier New" pitchFamily="49" charset="0"/>
              <a:cs typeface="Courier New" pitchFamily="49" charset="0"/>
            </a:endParaRPr>
          </a:p>
        </p:txBody>
      </p:sp>
      <p:sp>
        <p:nvSpPr>
          <p:cNvPr id="7" name="Скругленная прямоугольная выноска 6"/>
          <p:cNvSpPr/>
          <p:nvPr/>
        </p:nvSpPr>
        <p:spPr bwMode="auto">
          <a:xfrm>
            <a:off x="3668713" y="3657600"/>
            <a:ext cx="3022600" cy="850900"/>
          </a:xfrm>
          <a:prstGeom prst="wedgeRoundRectCallout">
            <a:avLst>
              <a:gd name="adj1" fmla="val -64602"/>
              <a:gd name="adj2" fmla="val -57876"/>
              <a:gd name="adj3" fmla="val 16667"/>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2400" dirty="0">
                <a:solidFill>
                  <a:srgbClr val="000000"/>
                </a:solidFill>
              </a:rPr>
              <a:t>вывести последнюю цифру</a:t>
            </a:r>
            <a:endParaRPr lang="ru-RU" sz="2400" b="1" dirty="0">
              <a:solidFill>
                <a:srgbClr val="000000"/>
              </a:solidFill>
              <a:latin typeface="Courier New" pitchFamily="49" charset="0"/>
              <a:cs typeface="Courier New" pitchFamily="49" charset="0"/>
            </a:endParaRPr>
          </a:p>
        </p:txBody>
      </p:sp>
      <p:sp>
        <p:nvSpPr>
          <p:cNvPr id="141320" name="Прямоугольник 8"/>
          <p:cNvSpPr>
            <a:spLocks noChangeArrowheads="1"/>
          </p:cNvSpPr>
          <p:nvPr/>
        </p:nvSpPr>
        <p:spPr bwMode="auto">
          <a:xfrm>
            <a:off x="1512888" y="5964238"/>
            <a:ext cx="1419225"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ru-RU" altLang="ru-RU" sz="3200" b="1">
                <a:solidFill>
                  <a:srgbClr val="000000"/>
                </a:solidFill>
                <a:latin typeface="Courier New" pitchFamily="49" charset="0"/>
                <a:cs typeface="Courier New" pitchFamily="49" charset="0"/>
              </a:rPr>
              <a:t>10011</a:t>
            </a:r>
            <a:endParaRPr lang="ru-RU" altLang="ru-RU" sz="2400">
              <a:solidFill>
                <a:srgbClr val="000000"/>
              </a:solidFill>
            </a:endParaRPr>
          </a:p>
        </p:txBody>
      </p:sp>
      <p:sp>
        <p:nvSpPr>
          <p:cNvPr id="10" name="Прямоугольник 9"/>
          <p:cNvSpPr/>
          <p:nvPr/>
        </p:nvSpPr>
        <p:spPr>
          <a:xfrm>
            <a:off x="1555750" y="5256213"/>
            <a:ext cx="2566988" cy="461962"/>
          </a:xfrm>
          <a:prstGeom prst="rect">
            <a:avLst/>
          </a:prstGeom>
          <a:solidFill>
            <a:srgbClr val="E6E6FF"/>
          </a:solidFill>
          <a:effectLst>
            <a:outerShdw blurRad="50800" dist="38100" dir="2700000" algn="tl" rotWithShape="0">
              <a:prstClr val="black">
                <a:alpha val="40000"/>
              </a:prstClr>
            </a:outerShdw>
          </a:effectLst>
        </p:spPr>
        <p:txBody>
          <a:bodyPr wrap="none">
            <a:spAutoFit/>
          </a:bodyPr>
          <a:lstStyle/>
          <a:p>
            <a:pPr fontAlgn="base">
              <a:spcBef>
                <a:spcPct val="0"/>
              </a:spcBef>
              <a:spcAft>
                <a:spcPct val="0"/>
              </a:spcAft>
              <a:defRPr/>
            </a:pPr>
            <a:r>
              <a:rPr lang="de-DE" sz="2400" b="1" dirty="0" err="1">
                <a:solidFill>
                  <a:srgbClr val="0000FF"/>
                </a:solidFill>
                <a:latin typeface="Courier New" pitchFamily="49" charset="0"/>
                <a:ea typeface="Times New Roman" pitchFamily="18" charset="0"/>
                <a:cs typeface="Courier New" pitchFamily="49" charset="0"/>
              </a:rPr>
              <a:t>printBin</a:t>
            </a:r>
            <a:r>
              <a:rPr lang="ru-RU"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19</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a:t>
            </a:r>
            <a:endParaRPr lang="ru-RU" dirty="0">
              <a:solidFill>
                <a:srgbClr val="000000"/>
              </a:solidFill>
            </a:endParaRPr>
          </a:p>
        </p:txBody>
      </p:sp>
      <p:sp>
        <p:nvSpPr>
          <p:cNvPr id="13" name="Прямоугольник 12"/>
          <p:cNvSpPr/>
          <p:nvPr/>
        </p:nvSpPr>
        <p:spPr>
          <a:xfrm>
            <a:off x="1465263" y="5154613"/>
            <a:ext cx="2382837" cy="461962"/>
          </a:xfrm>
          <a:prstGeom prst="rect">
            <a:avLst/>
          </a:prstGeom>
          <a:solidFill>
            <a:srgbClr val="FFFF99"/>
          </a:solidFill>
          <a:effectLst>
            <a:outerShdw blurRad="50800" dist="38100" dir="2700000" algn="tl" rotWithShape="0">
              <a:prstClr val="black">
                <a:alpha val="40000"/>
              </a:prstClr>
            </a:outerShdw>
          </a:effectLst>
        </p:spPr>
        <p:txBody>
          <a:bodyPr wrap="none">
            <a:spAutoFit/>
          </a:bodyPr>
          <a:lstStyle/>
          <a:p>
            <a:pPr fontAlgn="base">
              <a:spcBef>
                <a:spcPct val="0"/>
              </a:spcBef>
              <a:spcAft>
                <a:spcPct val="0"/>
              </a:spcAft>
              <a:defRPr/>
            </a:pPr>
            <a:r>
              <a:rPr lang="de-DE" sz="2400" b="1" dirty="0" err="1">
                <a:solidFill>
                  <a:srgbClr val="0000FF"/>
                </a:solidFill>
                <a:latin typeface="Courier New" pitchFamily="49" charset="0"/>
                <a:ea typeface="Times New Roman" pitchFamily="18" charset="0"/>
                <a:cs typeface="Courier New" pitchFamily="49" charset="0"/>
              </a:rPr>
              <a:t>printBin</a:t>
            </a:r>
            <a:r>
              <a:rPr lang="ru-RU"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9</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a:t>
            </a:r>
            <a:endParaRPr lang="ru-RU" dirty="0">
              <a:solidFill>
                <a:srgbClr val="000000"/>
              </a:solidFill>
            </a:endParaRPr>
          </a:p>
        </p:txBody>
      </p:sp>
      <p:sp>
        <p:nvSpPr>
          <p:cNvPr id="11" name="Прямоугольник 10"/>
          <p:cNvSpPr/>
          <p:nvPr/>
        </p:nvSpPr>
        <p:spPr>
          <a:xfrm>
            <a:off x="1374775" y="5053013"/>
            <a:ext cx="2382838" cy="461962"/>
          </a:xfrm>
          <a:prstGeom prst="rect">
            <a:avLst/>
          </a:prstGeom>
          <a:solidFill>
            <a:srgbClr val="E6E6FF"/>
          </a:solidFill>
          <a:effectLst>
            <a:outerShdw blurRad="50800" dist="38100" dir="2700000" algn="tl" rotWithShape="0">
              <a:prstClr val="black">
                <a:alpha val="40000"/>
              </a:prstClr>
            </a:outerShdw>
          </a:effectLst>
        </p:spPr>
        <p:txBody>
          <a:bodyPr wrap="none">
            <a:spAutoFit/>
          </a:bodyPr>
          <a:lstStyle/>
          <a:p>
            <a:pPr fontAlgn="base">
              <a:spcBef>
                <a:spcPct val="0"/>
              </a:spcBef>
              <a:spcAft>
                <a:spcPct val="0"/>
              </a:spcAft>
              <a:defRPr/>
            </a:pPr>
            <a:r>
              <a:rPr lang="de-DE" sz="2400" b="1" dirty="0" err="1">
                <a:solidFill>
                  <a:srgbClr val="0000FF"/>
                </a:solidFill>
                <a:latin typeface="Courier New" pitchFamily="49" charset="0"/>
                <a:ea typeface="Times New Roman" pitchFamily="18" charset="0"/>
                <a:cs typeface="Courier New" pitchFamily="49" charset="0"/>
              </a:rPr>
              <a:t>printBin</a:t>
            </a:r>
            <a:r>
              <a:rPr lang="ru-RU"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ea typeface="Times New Roman" pitchFamily="18" charset="0"/>
                <a:cs typeface="Courier New" pitchFamily="49" charset="0"/>
              </a:rPr>
              <a:t> </a:t>
            </a:r>
            <a:r>
              <a:rPr lang="en-US" sz="2400" b="1" dirty="0">
                <a:solidFill>
                  <a:srgbClr val="000000"/>
                </a:solidFill>
                <a:latin typeface="Courier New" pitchFamily="49" charset="0"/>
                <a:ea typeface="Times New Roman" pitchFamily="18" charset="0"/>
                <a:cs typeface="Courier New" pitchFamily="49" charset="0"/>
              </a:rPr>
              <a:t>4</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a:t>
            </a:r>
            <a:endParaRPr lang="ru-RU" dirty="0">
              <a:solidFill>
                <a:srgbClr val="000000"/>
              </a:solidFill>
            </a:endParaRPr>
          </a:p>
        </p:txBody>
      </p:sp>
      <p:sp>
        <p:nvSpPr>
          <p:cNvPr id="14" name="Прямоугольник 13"/>
          <p:cNvSpPr/>
          <p:nvPr/>
        </p:nvSpPr>
        <p:spPr>
          <a:xfrm>
            <a:off x="1284288" y="4951413"/>
            <a:ext cx="2382837" cy="461962"/>
          </a:xfrm>
          <a:prstGeom prst="rect">
            <a:avLst/>
          </a:prstGeom>
          <a:solidFill>
            <a:srgbClr val="FFFF99"/>
          </a:solidFill>
          <a:effectLst>
            <a:outerShdw blurRad="50800" dist="38100" dir="2700000" algn="tl" rotWithShape="0">
              <a:prstClr val="black">
                <a:alpha val="40000"/>
              </a:prstClr>
            </a:outerShdw>
          </a:effectLst>
        </p:spPr>
        <p:txBody>
          <a:bodyPr wrap="none">
            <a:spAutoFit/>
          </a:bodyPr>
          <a:lstStyle/>
          <a:p>
            <a:pPr fontAlgn="base">
              <a:spcBef>
                <a:spcPct val="0"/>
              </a:spcBef>
              <a:spcAft>
                <a:spcPct val="0"/>
              </a:spcAft>
              <a:defRPr/>
            </a:pPr>
            <a:r>
              <a:rPr lang="de-DE" sz="2400" b="1" dirty="0" err="1">
                <a:solidFill>
                  <a:srgbClr val="0000FF"/>
                </a:solidFill>
                <a:latin typeface="Courier New" pitchFamily="49" charset="0"/>
                <a:ea typeface="Times New Roman" pitchFamily="18" charset="0"/>
                <a:cs typeface="Courier New" pitchFamily="49" charset="0"/>
              </a:rPr>
              <a:t>printBin</a:t>
            </a:r>
            <a:r>
              <a:rPr lang="ru-RU"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ea typeface="Times New Roman" pitchFamily="18" charset="0"/>
                <a:cs typeface="Courier New" pitchFamily="49" charset="0"/>
              </a:rPr>
              <a:t> </a:t>
            </a:r>
            <a:r>
              <a:rPr lang="en-US" sz="2400" b="1" dirty="0">
                <a:solidFill>
                  <a:srgbClr val="000000"/>
                </a:solidFill>
                <a:latin typeface="Courier New" pitchFamily="49" charset="0"/>
                <a:ea typeface="Times New Roman" pitchFamily="18" charset="0"/>
                <a:cs typeface="Courier New" pitchFamily="49" charset="0"/>
              </a:rPr>
              <a:t>2</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a:t>
            </a:r>
            <a:endParaRPr lang="ru-RU" dirty="0">
              <a:solidFill>
                <a:srgbClr val="000000"/>
              </a:solidFill>
            </a:endParaRPr>
          </a:p>
        </p:txBody>
      </p:sp>
      <p:sp>
        <p:nvSpPr>
          <p:cNvPr id="12" name="Прямоугольник 11"/>
          <p:cNvSpPr/>
          <p:nvPr/>
        </p:nvSpPr>
        <p:spPr>
          <a:xfrm>
            <a:off x="1193800" y="4849813"/>
            <a:ext cx="2382838" cy="461962"/>
          </a:xfrm>
          <a:prstGeom prst="rect">
            <a:avLst/>
          </a:prstGeom>
          <a:solidFill>
            <a:srgbClr val="E6E6FF"/>
          </a:solidFill>
          <a:effectLst>
            <a:outerShdw blurRad="50800" dist="38100" dir="2700000" algn="tl" rotWithShape="0">
              <a:prstClr val="black">
                <a:alpha val="40000"/>
              </a:prstClr>
            </a:outerShdw>
          </a:effectLst>
        </p:spPr>
        <p:txBody>
          <a:bodyPr wrap="none">
            <a:spAutoFit/>
          </a:bodyPr>
          <a:lstStyle/>
          <a:p>
            <a:pPr fontAlgn="base">
              <a:spcBef>
                <a:spcPct val="0"/>
              </a:spcBef>
              <a:spcAft>
                <a:spcPct val="0"/>
              </a:spcAft>
              <a:defRPr/>
            </a:pPr>
            <a:r>
              <a:rPr lang="de-DE" sz="2400" b="1" dirty="0" err="1">
                <a:solidFill>
                  <a:srgbClr val="0000FF"/>
                </a:solidFill>
                <a:latin typeface="Courier New" pitchFamily="49" charset="0"/>
                <a:ea typeface="Times New Roman" pitchFamily="18" charset="0"/>
                <a:cs typeface="Courier New" pitchFamily="49" charset="0"/>
              </a:rPr>
              <a:t>printBin</a:t>
            </a:r>
            <a:r>
              <a:rPr lang="ru-RU"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ea typeface="Times New Roman" pitchFamily="18" charset="0"/>
                <a:cs typeface="Courier New" pitchFamily="49" charset="0"/>
              </a:rPr>
              <a:t> </a:t>
            </a:r>
            <a:r>
              <a:rPr lang="en-US" sz="2400" b="1" dirty="0">
                <a:solidFill>
                  <a:srgbClr val="000000"/>
                </a:solidFill>
                <a:latin typeface="Courier New" pitchFamily="49" charset="0"/>
                <a:ea typeface="Times New Roman" pitchFamily="18" charset="0"/>
                <a:cs typeface="Courier New" pitchFamily="49" charset="0"/>
              </a:rPr>
              <a:t>1</a:t>
            </a:r>
            <a:r>
              <a:rPr lang="en-US"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a:t>
            </a:r>
            <a:endParaRPr lang="ru-RU" dirty="0">
              <a:solidFill>
                <a:srgbClr val="000000"/>
              </a:solidFill>
            </a:endParaRPr>
          </a:p>
        </p:txBody>
      </p:sp>
      <p:sp>
        <p:nvSpPr>
          <p:cNvPr id="15" name="Прямоугольник 14"/>
          <p:cNvSpPr/>
          <p:nvPr/>
        </p:nvSpPr>
        <p:spPr>
          <a:xfrm>
            <a:off x="1103313" y="4748213"/>
            <a:ext cx="2382837" cy="461962"/>
          </a:xfrm>
          <a:prstGeom prst="rect">
            <a:avLst/>
          </a:prstGeom>
          <a:solidFill>
            <a:srgbClr val="FFFF99"/>
          </a:solidFill>
          <a:effectLst>
            <a:outerShdw blurRad="50800" dist="38100" dir="2700000" algn="tl" rotWithShape="0">
              <a:prstClr val="black">
                <a:alpha val="40000"/>
              </a:prstClr>
            </a:outerShdw>
          </a:effectLst>
        </p:spPr>
        <p:txBody>
          <a:bodyPr wrap="none">
            <a:spAutoFit/>
          </a:bodyPr>
          <a:lstStyle/>
          <a:p>
            <a:pPr fontAlgn="base">
              <a:spcBef>
                <a:spcPct val="0"/>
              </a:spcBef>
              <a:spcAft>
                <a:spcPct val="0"/>
              </a:spcAft>
              <a:defRPr/>
            </a:pPr>
            <a:r>
              <a:rPr lang="de-DE" sz="2400" b="1" dirty="0" err="1">
                <a:solidFill>
                  <a:srgbClr val="0000FF"/>
                </a:solidFill>
                <a:latin typeface="Courier New" pitchFamily="49" charset="0"/>
                <a:ea typeface="Times New Roman" pitchFamily="18" charset="0"/>
                <a:cs typeface="Courier New" pitchFamily="49" charset="0"/>
              </a:rPr>
              <a:t>printBin</a:t>
            </a:r>
            <a:r>
              <a:rPr lang="ru-RU"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ea typeface="Times New Roman" pitchFamily="18" charset="0"/>
                <a:cs typeface="Courier New" pitchFamily="49" charset="0"/>
              </a:rPr>
              <a:t> </a:t>
            </a:r>
            <a:r>
              <a:rPr lang="en-US" sz="2400" b="1" dirty="0">
                <a:solidFill>
                  <a:srgbClr val="000000"/>
                </a:solidFill>
                <a:latin typeface="Courier New" pitchFamily="49" charset="0"/>
                <a:ea typeface="Times New Roman" pitchFamily="18" charset="0"/>
                <a:cs typeface="Courier New" pitchFamily="49" charset="0"/>
              </a:rPr>
              <a:t>0</a:t>
            </a:r>
            <a:r>
              <a:rPr lang="en-US"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a:t>
            </a:r>
            <a:endParaRPr lang="ru-RU" dirty="0">
              <a:solidFill>
                <a:srgbClr val="000000"/>
              </a:solidFill>
            </a:endParaRPr>
          </a:p>
        </p:txBody>
      </p:sp>
      <p:sp>
        <p:nvSpPr>
          <p:cNvPr id="94223" name="Полилиния 15"/>
          <p:cNvSpPr>
            <a:spLocks noChangeArrowheads="1"/>
          </p:cNvSpPr>
          <p:nvPr/>
        </p:nvSpPr>
        <p:spPr bwMode="auto">
          <a:xfrm>
            <a:off x="1700213" y="5316538"/>
            <a:ext cx="0" cy="750887"/>
          </a:xfrm>
          <a:custGeom>
            <a:avLst/>
            <a:gdLst>
              <a:gd name="T0" fmla="*/ 0 w 9054"/>
              <a:gd name="T1" fmla="*/ 0 h 751438"/>
              <a:gd name="T2" fmla="*/ 0 w 9054"/>
              <a:gd name="T3" fmla="*/ 733466 h 751438"/>
              <a:gd name="T4" fmla="*/ 0 60000 65536"/>
              <a:gd name="T5" fmla="*/ 0 60000 65536"/>
              <a:gd name="T6" fmla="*/ 0 w 9054"/>
              <a:gd name="T7" fmla="*/ 0 h 751438"/>
              <a:gd name="T8" fmla="*/ 0 w 9054"/>
              <a:gd name="T9" fmla="*/ 751438 h 751438"/>
            </a:gdLst>
            <a:ahLst/>
            <a:cxnLst>
              <a:cxn ang="T4">
                <a:pos x="T0" y="T1"/>
              </a:cxn>
              <a:cxn ang="T5">
                <a:pos x="T2" y="T3"/>
              </a:cxn>
            </a:cxnLst>
            <a:rect l="T6" t="T7" r="T8" b="T9"/>
            <a:pathLst>
              <a:path w="9054" h="751438">
                <a:moveTo>
                  <a:pt x="0" y="0"/>
                </a:moveTo>
                <a:lnTo>
                  <a:pt x="9054" y="751438"/>
                </a:lnTo>
              </a:path>
            </a:pathLst>
          </a:custGeom>
          <a:noFill/>
          <a:ln w="19050" algn="ctr">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
        <p:nvSpPr>
          <p:cNvPr id="94224" name="Полилиния 16"/>
          <p:cNvSpPr>
            <a:spLocks noChangeArrowheads="1"/>
          </p:cNvSpPr>
          <p:nvPr/>
        </p:nvSpPr>
        <p:spPr bwMode="auto">
          <a:xfrm>
            <a:off x="1947863" y="5414963"/>
            <a:ext cx="0" cy="652462"/>
          </a:xfrm>
          <a:custGeom>
            <a:avLst/>
            <a:gdLst>
              <a:gd name="T0" fmla="*/ 0 w 9054"/>
              <a:gd name="T1" fmla="*/ 0 h 751438"/>
              <a:gd name="T2" fmla="*/ 0 w 9054"/>
              <a:gd name="T3" fmla="*/ 6166 h 751438"/>
              <a:gd name="T4" fmla="*/ 0 60000 65536"/>
              <a:gd name="T5" fmla="*/ 0 60000 65536"/>
              <a:gd name="T6" fmla="*/ 0 w 9054"/>
              <a:gd name="T7" fmla="*/ 0 h 751438"/>
              <a:gd name="T8" fmla="*/ 0 w 9054"/>
              <a:gd name="T9" fmla="*/ 751438 h 751438"/>
            </a:gdLst>
            <a:ahLst/>
            <a:cxnLst>
              <a:cxn ang="T4">
                <a:pos x="T0" y="T1"/>
              </a:cxn>
              <a:cxn ang="T5">
                <a:pos x="T2" y="T3"/>
              </a:cxn>
            </a:cxnLst>
            <a:rect l="T6" t="T7" r="T8" b="T9"/>
            <a:pathLst>
              <a:path w="9054" h="751438">
                <a:moveTo>
                  <a:pt x="0" y="0"/>
                </a:moveTo>
                <a:lnTo>
                  <a:pt x="9054" y="751438"/>
                </a:lnTo>
              </a:path>
            </a:pathLst>
          </a:custGeom>
          <a:noFill/>
          <a:ln w="19050" algn="ctr">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
        <p:nvSpPr>
          <p:cNvPr id="94225" name="Полилиния 17"/>
          <p:cNvSpPr>
            <a:spLocks noChangeArrowheads="1"/>
          </p:cNvSpPr>
          <p:nvPr/>
        </p:nvSpPr>
        <p:spPr bwMode="auto">
          <a:xfrm>
            <a:off x="2197100" y="5514975"/>
            <a:ext cx="0" cy="552450"/>
          </a:xfrm>
          <a:custGeom>
            <a:avLst/>
            <a:gdLst>
              <a:gd name="T0" fmla="*/ 0 w 9054"/>
              <a:gd name="T1" fmla="*/ 0 h 751438"/>
              <a:gd name="T2" fmla="*/ 0 w 9054"/>
              <a:gd name="T3" fmla="*/ 21 h 751438"/>
              <a:gd name="T4" fmla="*/ 0 60000 65536"/>
              <a:gd name="T5" fmla="*/ 0 60000 65536"/>
              <a:gd name="T6" fmla="*/ 0 w 9054"/>
              <a:gd name="T7" fmla="*/ 0 h 751438"/>
              <a:gd name="T8" fmla="*/ 0 w 9054"/>
              <a:gd name="T9" fmla="*/ 751438 h 751438"/>
            </a:gdLst>
            <a:ahLst/>
            <a:cxnLst>
              <a:cxn ang="T4">
                <a:pos x="T0" y="T1"/>
              </a:cxn>
              <a:cxn ang="T5">
                <a:pos x="T2" y="T3"/>
              </a:cxn>
            </a:cxnLst>
            <a:rect l="T6" t="T7" r="T8" b="T9"/>
            <a:pathLst>
              <a:path w="9054" h="751438">
                <a:moveTo>
                  <a:pt x="0" y="0"/>
                </a:moveTo>
                <a:lnTo>
                  <a:pt x="9054" y="751438"/>
                </a:lnTo>
              </a:path>
            </a:pathLst>
          </a:custGeom>
          <a:noFill/>
          <a:ln w="19050" algn="ctr">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
        <p:nvSpPr>
          <p:cNvPr id="94226" name="Полилиния 18"/>
          <p:cNvSpPr>
            <a:spLocks noChangeArrowheads="1"/>
          </p:cNvSpPr>
          <p:nvPr/>
        </p:nvSpPr>
        <p:spPr bwMode="auto">
          <a:xfrm flipH="1">
            <a:off x="2446338" y="5614988"/>
            <a:ext cx="0" cy="452437"/>
          </a:xfrm>
          <a:custGeom>
            <a:avLst/>
            <a:gdLst>
              <a:gd name="T0" fmla="*/ 0 w 9054"/>
              <a:gd name="T1" fmla="*/ 0 h 751438"/>
              <a:gd name="T2" fmla="*/ 0 w 9054"/>
              <a:gd name="T3" fmla="*/ 1 h 751438"/>
              <a:gd name="T4" fmla="*/ 0 60000 65536"/>
              <a:gd name="T5" fmla="*/ 0 60000 65536"/>
              <a:gd name="T6" fmla="*/ 0 w 9054"/>
              <a:gd name="T7" fmla="*/ 0 h 751438"/>
              <a:gd name="T8" fmla="*/ 0 w 9054"/>
              <a:gd name="T9" fmla="*/ 751438 h 751438"/>
            </a:gdLst>
            <a:ahLst/>
            <a:cxnLst>
              <a:cxn ang="T4">
                <a:pos x="T0" y="T1"/>
              </a:cxn>
              <a:cxn ang="T5">
                <a:pos x="T2" y="T3"/>
              </a:cxn>
            </a:cxnLst>
            <a:rect l="T6" t="T7" r="T8" b="T9"/>
            <a:pathLst>
              <a:path w="9054" h="751438">
                <a:moveTo>
                  <a:pt x="0" y="0"/>
                </a:moveTo>
                <a:lnTo>
                  <a:pt x="9054" y="751438"/>
                </a:lnTo>
              </a:path>
            </a:pathLst>
          </a:custGeom>
          <a:noFill/>
          <a:ln w="19050" algn="ctr">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
        <p:nvSpPr>
          <p:cNvPr id="94227" name="Полилиния 19"/>
          <p:cNvSpPr>
            <a:spLocks noChangeArrowheads="1"/>
          </p:cNvSpPr>
          <p:nvPr/>
        </p:nvSpPr>
        <p:spPr bwMode="auto">
          <a:xfrm>
            <a:off x="2693988" y="5715000"/>
            <a:ext cx="0" cy="352425"/>
          </a:xfrm>
          <a:custGeom>
            <a:avLst/>
            <a:gdLst>
              <a:gd name="T0" fmla="*/ 0 w 9054"/>
              <a:gd name="T1" fmla="*/ 0 h 751438"/>
              <a:gd name="T2" fmla="*/ 0 w 9054"/>
              <a:gd name="T3" fmla="*/ 0 h 751438"/>
              <a:gd name="T4" fmla="*/ 0 60000 65536"/>
              <a:gd name="T5" fmla="*/ 0 60000 65536"/>
              <a:gd name="T6" fmla="*/ 0 w 9054"/>
              <a:gd name="T7" fmla="*/ 0 h 751438"/>
              <a:gd name="T8" fmla="*/ 0 w 9054"/>
              <a:gd name="T9" fmla="*/ 751438 h 751438"/>
            </a:gdLst>
            <a:ahLst/>
            <a:cxnLst>
              <a:cxn ang="T4">
                <a:pos x="T0" y="T1"/>
              </a:cxn>
              <a:cxn ang="T5">
                <a:pos x="T2" y="T3"/>
              </a:cxn>
            </a:cxnLst>
            <a:rect l="T6" t="T7" r="T8" b="T9"/>
            <a:pathLst>
              <a:path w="9054" h="751438">
                <a:moveTo>
                  <a:pt x="0" y="0"/>
                </a:moveTo>
                <a:lnTo>
                  <a:pt x="9054" y="751438"/>
                </a:lnTo>
              </a:path>
            </a:pathLst>
          </a:custGeom>
          <a:noFill/>
          <a:ln w="19050" algn="ctr">
            <a:solidFill>
              <a:srgbClr val="FF0000"/>
            </a:solidFill>
            <a:round/>
            <a:headEn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
        <p:nvSpPr>
          <p:cNvPr id="94228" name="Прямоугольник 20"/>
          <p:cNvSpPr>
            <a:spLocks noChangeArrowheads="1"/>
          </p:cNvSpPr>
          <p:nvPr/>
        </p:nvSpPr>
        <p:spPr bwMode="auto">
          <a:xfrm>
            <a:off x="1536700" y="6094413"/>
            <a:ext cx="298450" cy="415925"/>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94229" name="Прямоугольник 21"/>
          <p:cNvSpPr>
            <a:spLocks noChangeArrowheads="1"/>
          </p:cNvSpPr>
          <p:nvPr/>
        </p:nvSpPr>
        <p:spPr bwMode="auto">
          <a:xfrm>
            <a:off x="1808163" y="6094413"/>
            <a:ext cx="280987" cy="415925"/>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94230" name="Прямоугольник 22"/>
          <p:cNvSpPr>
            <a:spLocks noChangeArrowheads="1"/>
          </p:cNvSpPr>
          <p:nvPr/>
        </p:nvSpPr>
        <p:spPr bwMode="auto">
          <a:xfrm>
            <a:off x="2089150" y="6094413"/>
            <a:ext cx="280988" cy="415925"/>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94231" name="Прямоугольник 23"/>
          <p:cNvSpPr>
            <a:spLocks noChangeArrowheads="1"/>
          </p:cNvSpPr>
          <p:nvPr/>
        </p:nvSpPr>
        <p:spPr bwMode="auto">
          <a:xfrm>
            <a:off x="2316163" y="6094413"/>
            <a:ext cx="279400" cy="415925"/>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94232" name="Прямоугольник 24"/>
          <p:cNvSpPr>
            <a:spLocks noChangeArrowheads="1"/>
          </p:cNvSpPr>
          <p:nvPr/>
        </p:nvSpPr>
        <p:spPr bwMode="auto">
          <a:xfrm>
            <a:off x="2595563" y="6094413"/>
            <a:ext cx="280987" cy="415925"/>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grpSp>
        <p:nvGrpSpPr>
          <p:cNvPr id="2" name="Group 7"/>
          <p:cNvGrpSpPr>
            <a:grpSpLocks/>
          </p:cNvGrpSpPr>
          <p:nvPr/>
        </p:nvGrpSpPr>
        <p:grpSpPr bwMode="auto">
          <a:xfrm>
            <a:off x="4835525" y="5043488"/>
            <a:ext cx="3509963" cy="663575"/>
            <a:chOff x="796" y="2336"/>
            <a:chExt cx="2211" cy="418"/>
          </a:xfrm>
        </p:grpSpPr>
        <p:sp>
          <p:nvSpPr>
            <p:cNvPr id="26" name="Text Box 8"/>
            <p:cNvSpPr txBox="1">
              <a:spLocks noChangeArrowheads="1"/>
            </p:cNvSpPr>
            <p:nvPr/>
          </p:nvSpPr>
          <p:spPr bwMode="auto">
            <a:xfrm>
              <a:off x="1090" y="2403"/>
              <a:ext cx="1917" cy="291"/>
            </a:xfrm>
            <a:prstGeom prst="rect">
              <a:avLst/>
            </a:prstGeom>
            <a:solidFill>
              <a:srgbClr val="D1D1FF"/>
            </a:solidFill>
            <a:ln w="12700">
              <a:noFill/>
              <a:miter lim="800000"/>
              <a:headEnd/>
              <a:tailEnd/>
            </a:ln>
            <a:effectLst>
              <a:outerShdw blurRad="50800" dist="38100" dir="2700000" algn="tl" rotWithShape="0">
                <a:prstClr val="black">
                  <a:alpha val="40000"/>
                </a:prstClr>
              </a:outerShdw>
            </a:effectLst>
          </p:spPr>
          <p:txBody>
            <a:bodyPr>
              <a:spAutoFit/>
            </a:bodyPr>
            <a:lstStyle/>
            <a:p>
              <a:pPr eaLnBrk="0" fontAlgn="base" hangingPunct="0">
                <a:spcBef>
                  <a:spcPct val="50000"/>
                </a:spcBef>
                <a:spcAft>
                  <a:spcPct val="0"/>
                </a:spcAft>
                <a:defRPr/>
              </a:pPr>
              <a:r>
                <a:rPr lang="ru-RU" sz="2400" dirty="0">
                  <a:solidFill>
                    <a:srgbClr val="000000"/>
                  </a:solidFill>
                </a:rPr>
                <a:t>  Как без рекурсии?</a:t>
              </a:r>
            </a:p>
          </p:txBody>
        </p:sp>
        <p:sp>
          <p:nvSpPr>
            <p:cNvPr id="141340" name="Oval 9"/>
            <p:cNvSpPr>
              <a:spLocks noChangeArrowheads="1"/>
            </p:cNvSpPr>
            <p:nvPr/>
          </p:nvSpPr>
          <p:spPr bwMode="auto">
            <a:xfrm>
              <a:off x="796" y="2336"/>
              <a:ext cx="409" cy="418"/>
            </a:xfrm>
            <a:prstGeom prst="ellipse">
              <a:avLst/>
            </a:prstGeom>
            <a:solidFill>
              <a:srgbClr val="000080"/>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0" fontAlgn="base" hangingPunct="0">
                <a:spcBef>
                  <a:spcPct val="0"/>
                </a:spcBef>
                <a:spcAft>
                  <a:spcPct val="0"/>
                </a:spcAft>
              </a:pPr>
              <a:r>
                <a:rPr lang="en-US" altLang="ru-RU" sz="4400">
                  <a:solidFill>
                    <a:srgbClr val="FFFFFF"/>
                  </a:solidFill>
                  <a:latin typeface="Arial Black" pitchFamily="34" charset="0"/>
                </a:rPr>
                <a:t>?</a:t>
              </a:r>
              <a:endParaRPr lang="ru-RU" altLang="ru-RU" sz="4400">
                <a:solidFill>
                  <a:srgbClr val="FFFFFF"/>
                </a:solidFill>
                <a:latin typeface="Arial Black" pitchFamily="34" charset="0"/>
              </a:endParaRPr>
            </a:p>
          </p:txBody>
        </p:sp>
      </p:grpSp>
      <p:sp>
        <p:nvSpPr>
          <p:cNvPr id="141338" name="Прямоугольник 3"/>
          <p:cNvSpPr>
            <a:spLocks noChangeArrowheads="1"/>
          </p:cNvSpPr>
          <p:nvPr/>
        </p:nvSpPr>
        <p:spPr bwMode="auto">
          <a:xfrm>
            <a:off x="384175" y="812800"/>
            <a:ext cx="84788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1950" indent="-36195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ru-RU" altLang="ru-RU" sz="2400" i="1">
                <a:solidFill>
                  <a:srgbClr val="000000"/>
                </a:solidFill>
              </a:rPr>
              <a:t>Задача</a:t>
            </a:r>
            <a:r>
              <a:rPr lang="ru-RU" altLang="ru-RU" sz="2400">
                <a:solidFill>
                  <a:srgbClr val="000000"/>
                </a:solidFill>
              </a:rPr>
              <a:t>. Написать рекурсивную процедуру, которая выводит двоичную запись числа. </a:t>
            </a:r>
          </a:p>
        </p:txBody>
      </p:sp>
    </p:spTree>
    <p:extLst>
      <p:ext uri="{BB962C8B-B14F-4D97-AF65-F5344CB8AC3E}">
        <p14:creationId xmlns:p14="http://schemas.microsoft.com/office/powerpoint/2010/main" val="339848026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6497">
                                            <p:bg/>
                                          </p:spTgt>
                                        </p:tgtEl>
                                        <p:attrNameLst>
                                          <p:attrName>style.visibility</p:attrName>
                                        </p:attrNameLst>
                                      </p:cBhvr>
                                      <p:to>
                                        <p:strVal val="visible"/>
                                      </p:to>
                                    </p:set>
                                    <p:animEffect transition="in" filter="dissolve">
                                      <p:cBhvr>
                                        <p:cTn id="7" dur="500"/>
                                        <p:tgtEl>
                                          <p:spTgt spid="106497">
                                            <p:bg/>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6497">
                                            <p:txEl>
                                              <p:pRg st="0" end="0"/>
                                            </p:txEl>
                                          </p:spTgt>
                                        </p:tgtEl>
                                        <p:attrNameLst>
                                          <p:attrName>style.visibility</p:attrName>
                                        </p:attrNameLst>
                                      </p:cBhvr>
                                      <p:to>
                                        <p:strVal val="visible"/>
                                      </p:to>
                                    </p:set>
                                    <p:animEffect transition="in" filter="dissolve">
                                      <p:cBhvr>
                                        <p:cTn id="10" dur="500"/>
                                        <p:tgtEl>
                                          <p:spTgt spid="106497">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06497">
                                            <p:txEl>
                                              <p:pRg st="1" end="1"/>
                                            </p:txEl>
                                          </p:spTgt>
                                        </p:tgtEl>
                                        <p:attrNameLst>
                                          <p:attrName>style.visibility</p:attrName>
                                        </p:attrNameLst>
                                      </p:cBhvr>
                                      <p:to>
                                        <p:strVal val="visible"/>
                                      </p:to>
                                    </p:set>
                                    <p:animEffect transition="in" filter="dissolve">
                                      <p:cBhvr>
                                        <p:cTn id="15" dur="500"/>
                                        <p:tgtEl>
                                          <p:spTgt spid="106497">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dissolve">
                                      <p:cBhvr>
                                        <p:cTn id="18" dur="500"/>
                                        <p:tgtEl>
                                          <p:spTgt spid="5"/>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06497">
                                            <p:txEl>
                                              <p:pRg st="2" end="2"/>
                                            </p:txEl>
                                          </p:spTgt>
                                        </p:tgtEl>
                                        <p:attrNameLst>
                                          <p:attrName>style.visibility</p:attrName>
                                        </p:attrNameLst>
                                      </p:cBhvr>
                                      <p:to>
                                        <p:strVal val="visible"/>
                                      </p:to>
                                    </p:set>
                                    <p:animEffect transition="in" filter="dissolve">
                                      <p:cBhvr>
                                        <p:cTn id="23" dur="500"/>
                                        <p:tgtEl>
                                          <p:spTgt spid="106497">
                                            <p:txEl>
                                              <p:pRg st="2" end="2"/>
                                            </p:txEl>
                                          </p:spTgt>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6"/>
                                        </p:tgtEl>
                                        <p:attrNameLst>
                                          <p:attrName>style.visibility</p:attrName>
                                        </p:attrNameLst>
                                      </p:cBhvr>
                                      <p:to>
                                        <p:strVal val="visible"/>
                                      </p:to>
                                    </p:set>
                                    <p:animEffect transition="in" filter="dissolve">
                                      <p:cBhvr>
                                        <p:cTn id="26" dur="500"/>
                                        <p:tgtEl>
                                          <p:spTgt spid="6"/>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106497">
                                            <p:txEl>
                                              <p:pRg st="3" end="3"/>
                                            </p:txEl>
                                          </p:spTgt>
                                        </p:tgtEl>
                                        <p:attrNameLst>
                                          <p:attrName>style.visibility</p:attrName>
                                        </p:attrNameLst>
                                      </p:cBhvr>
                                      <p:to>
                                        <p:strVal val="visible"/>
                                      </p:to>
                                    </p:set>
                                    <p:animEffect transition="in" filter="dissolve">
                                      <p:cBhvr>
                                        <p:cTn id="31" dur="500"/>
                                        <p:tgtEl>
                                          <p:spTgt spid="106497">
                                            <p:txEl>
                                              <p:pRg st="3" end="3"/>
                                            </p:txEl>
                                          </p:spTgt>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7"/>
                                        </p:tgtEl>
                                        <p:attrNameLst>
                                          <p:attrName>style.visibility</p:attrName>
                                        </p:attrNameLst>
                                      </p:cBhvr>
                                      <p:to>
                                        <p:strVal val="visible"/>
                                      </p:to>
                                    </p:set>
                                    <p:animEffect transition="in" filter="dissolve">
                                      <p:cBhvr>
                                        <p:cTn id="34" dur="500"/>
                                        <p:tgtEl>
                                          <p:spTgt spid="7"/>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10"/>
                                        </p:tgtEl>
                                        <p:attrNameLst>
                                          <p:attrName>style.visibility</p:attrName>
                                        </p:attrNameLst>
                                      </p:cBhvr>
                                      <p:to>
                                        <p:strVal val="visible"/>
                                      </p:to>
                                    </p:set>
                                    <p:animEffect transition="in" filter="dissolve">
                                      <p:cBhvr>
                                        <p:cTn id="39" dur="500"/>
                                        <p:tgtEl>
                                          <p:spTgt spid="10"/>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dissolve">
                                      <p:cBhvr>
                                        <p:cTn id="44" dur="500"/>
                                        <p:tgtEl>
                                          <p:spTgt spid="13"/>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11"/>
                                        </p:tgtEl>
                                        <p:attrNameLst>
                                          <p:attrName>style.visibility</p:attrName>
                                        </p:attrNameLst>
                                      </p:cBhvr>
                                      <p:to>
                                        <p:strVal val="visible"/>
                                      </p:to>
                                    </p:set>
                                    <p:animEffect transition="in" filter="dissolve">
                                      <p:cBhvr>
                                        <p:cTn id="49" dur="500"/>
                                        <p:tgtEl>
                                          <p:spTgt spid="11"/>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9" presetClass="entr" presetSubtype="0" fill="hold" grpId="0" nodeType="click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dissolve">
                                      <p:cBhvr>
                                        <p:cTn id="54" dur="500"/>
                                        <p:tgtEl>
                                          <p:spTgt spid="14"/>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9" presetClass="entr" presetSubtype="0" fill="hold" grpId="0" nodeType="clickEffect">
                                  <p:stCondLst>
                                    <p:cond delay="0"/>
                                  </p:stCondLst>
                                  <p:childTnLst>
                                    <p:set>
                                      <p:cBhvr>
                                        <p:cTn id="58" dur="1" fill="hold">
                                          <p:stCondLst>
                                            <p:cond delay="0"/>
                                          </p:stCondLst>
                                        </p:cTn>
                                        <p:tgtEl>
                                          <p:spTgt spid="12"/>
                                        </p:tgtEl>
                                        <p:attrNameLst>
                                          <p:attrName>style.visibility</p:attrName>
                                        </p:attrNameLst>
                                      </p:cBhvr>
                                      <p:to>
                                        <p:strVal val="visible"/>
                                      </p:to>
                                    </p:set>
                                    <p:animEffect transition="in" filter="dissolve">
                                      <p:cBhvr>
                                        <p:cTn id="59" dur="500"/>
                                        <p:tgtEl>
                                          <p:spTgt spid="12"/>
                                        </p:tgtEl>
                                      </p:cBhvr>
                                    </p:animEffect>
                                  </p:childTnLst>
                                </p:cTn>
                              </p:par>
                            </p:childTnLst>
                          </p:cTn>
                        </p:par>
                      </p:childTnLst>
                    </p:cTn>
                  </p:par>
                  <p:par>
                    <p:cTn id="60" fill="hold" nodeType="clickPar">
                      <p:stCondLst>
                        <p:cond delay="indefinite"/>
                      </p:stCondLst>
                      <p:childTnLst>
                        <p:par>
                          <p:cTn id="61" fill="hold" nodeType="withGroup">
                            <p:stCondLst>
                              <p:cond delay="0"/>
                            </p:stCondLst>
                            <p:childTnLst>
                              <p:par>
                                <p:cTn id="62" presetID="9" presetClass="entr" presetSubtype="0" fill="hold" grpId="0" nodeType="clickEffect">
                                  <p:stCondLst>
                                    <p:cond delay="0"/>
                                  </p:stCondLst>
                                  <p:childTnLst>
                                    <p:set>
                                      <p:cBhvr>
                                        <p:cTn id="63" dur="1" fill="hold">
                                          <p:stCondLst>
                                            <p:cond delay="0"/>
                                          </p:stCondLst>
                                        </p:cTn>
                                        <p:tgtEl>
                                          <p:spTgt spid="15"/>
                                        </p:tgtEl>
                                        <p:attrNameLst>
                                          <p:attrName>style.visibility</p:attrName>
                                        </p:attrNameLst>
                                      </p:cBhvr>
                                      <p:to>
                                        <p:strVal val="visible"/>
                                      </p:to>
                                    </p:set>
                                    <p:animEffect transition="in" filter="dissolve">
                                      <p:cBhvr>
                                        <p:cTn id="64" dur="500"/>
                                        <p:tgtEl>
                                          <p:spTgt spid="15"/>
                                        </p:tgtEl>
                                      </p:cBhvr>
                                    </p:animEffect>
                                  </p:childTnLst>
                                </p:cTn>
                              </p:par>
                            </p:childTnLst>
                          </p:cTn>
                        </p:par>
                      </p:childTnLst>
                    </p:cTn>
                  </p:par>
                  <p:par>
                    <p:cTn id="65" fill="hold" nodeType="clickPar">
                      <p:stCondLst>
                        <p:cond delay="indefinite"/>
                      </p:stCondLst>
                      <p:childTnLst>
                        <p:par>
                          <p:cTn id="66" fill="hold" nodeType="withGroup">
                            <p:stCondLst>
                              <p:cond delay="0"/>
                            </p:stCondLst>
                            <p:childTnLst>
                              <p:par>
                                <p:cTn id="67" presetID="9" presetClass="exit" presetSubtype="0" fill="hold" grpId="1" nodeType="clickEffect">
                                  <p:stCondLst>
                                    <p:cond delay="0"/>
                                  </p:stCondLst>
                                  <p:childTnLst>
                                    <p:animEffect transition="out" filter="dissolve">
                                      <p:cBhvr>
                                        <p:cTn id="68" dur="500"/>
                                        <p:tgtEl>
                                          <p:spTgt spid="15"/>
                                        </p:tgtEl>
                                      </p:cBhvr>
                                    </p:animEffect>
                                    <p:set>
                                      <p:cBhvr>
                                        <p:cTn id="69" dur="1" fill="hold">
                                          <p:stCondLst>
                                            <p:cond delay="499"/>
                                          </p:stCondLst>
                                        </p:cTn>
                                        <p:tgtEl>
                                          <p:spTgt spid="15"/>
                                        </p:tgtEl>
                                        <p:attrNameLst>
                                          <p:attrName>style.visibility</p:attrName>
                                        </p:attrNameLst>
                                      </p:cBhvr>
                                      <p:to>
                                        <p:strVal val="hidden"/>
                                      </p:to>
                                    </p:set>
                                  </p:childTnLst>
                                </p:cTn>
                              </p:par>
                            </p:childTnLst>
                          </p:cTn>
                        </p:par>
                      </p:childTnLst>
                    </p:cTn>
                  </p:par>
                  <p:par>
                    <p:cTn id="70" fill="hold" nodeType="clickPar">
                      <p:stCondLst>
                        <p:cond delay="indefinite"/>
                      </p:stCondLst>
                      <p:childTnLst>
                        <p:par>
                          <p:cTn id="71" fill="hold" nodeType="withGroup">
                            <p:stCondLst>
                              <p:cond delay="0"/>
                            </p:stCondLst>
                            <p:childTnLst>
                              <p:par>
                                <p:cTn id="72" presetID="22" presetClass="entr" presetSubtype="1" fill="hold" grpId="0" nodeType="clickEffect">
                                  <p:stCondLst>
                                    <p:cond delay="0"/>
                                  </p:stCondLst>
                                  <p:childTnLst>
                                    <p:set>
                                      <p:cBhvr>
                                        <p:cTn id="73" dur="1" fill="hold">
                                          <p:stCondLst>
                                            <p:cond delay="0"/>
                                          </p:stCondLst>
                                        </p:cTn>
                                        <p:tgtEl>
                                          <p:spTgt spid="94223"/>
                                        </p:tgtEl>
                                        <p:attrNameLst>
                                          <p:attrName>style.visibility</p:attrName>
                                        </p:attrNameLst>
                                      </p:cBhvr>
                                      <p:to>
                                        <p:strVal val="visible"/>
                                      </p:to>
                                    </p:set>
                                    <p:animEffect transition="in" filter="wipe(up)">
                                      <p:cBhvr>
                                        <p:cTn id="74" dur="500"/>
                                        <p:tgtEl>
                                          <p:spTgt spid="94223"/>
                                        </p:tgtEl>
                                      </p:cBhvr>
                                    </p:animEffect>
                                  </p:childTnLst>
                                </p:cTn>
                              </p:par>
                            </p:childTnLst>
                          </p:cTn>
                        </p:par>
                        <p:par>
                          <p:cTn id="75" fill="hold" nodeType="afterGroup">
                            <p:stCondLst>
                              <p:cond delay="500"/>
                            </p:stCondLst>
                            <p:childTnLst>
                              <p:par>
                                <p:cTn id="76" presetID="9" presetClass="exit" presetSubtype="0" fill="hold" grpId="0" nodeType="afterEffect">
                                  <p:stCondLst>
                                    <p:cond delay="0"/>
                                  </p:stCondLst>
                                  <p:childTnLst>
                                    <p:animEffect transition="out" filter="dissolve">
                                      <p:cBhvr>
                                        <p:cTn id="77" dur="500"/>
                                        <p:tgtEl>
                                          <p:spTgt spid="94228"/>
                                        </p:tgtEl>
                                      </p:cBhvr>
                                    </p:animEffect>
                                    <p:set>
                                      <p:cBhvr>
                                        <p:cTn id="78" dur="1" fill="hold">
                                          <p:stCondLst>
                                            <p:cond delay="499"/>
                                          </p:stCondLst>
                                        </p:cTn>
                                        <p:tgtEl>
                                          <p:spTgt spid="94228"/>
                                        </p:tgtEl>
                                        <p:attrNameLst>
                                          <p:attrName>style.visibility</p:attrName>
                                        </p:attrNameLst>
                                      </p:cBhvr>
                                      <p:to>
                                        <p:strVal val="hidden"/>
                                      </p:to>
                                    </p:set>
                                  </p:childTnLst>
                                </p:cTn>
                              </p:par>
                            </p:childTnLst>
                          </p:cTn>
                        </p:par>
                      </p:childTnLst>
                    </p:cTn>
                  </p:par>
                  <p:par>
                    <p:cTn id="79" fill="hold" nodeType="clickPar">
                      <p:stCondLst>
                        <p:cond delay="indefinite"/>
                      </p:stCondLst>
                      <p:childTnLst>
                        <p:par>
                          <p:cTn id="80" fill="hold" nodeType="withGroup">
                            <p:stCondLst>
                              <p:cond delay="0"/>
                            </p:stCondLst>
                            <p:childTnLst>
                              <p:par>
                                <p:cTn id="81" presetID="9" presetClass="exit" presetSubtype="0" fill="hold" grpId="1" nodeType="clickEffect">
                                  <p:stCondLst>
                                    <p:cond delay="0"/>
                                  </p:stCondLst>
                                  <p:childTnLst>
                                    <p:animEffect transition="out" filter="dissolve">
                                      <p:cBhvr>
                                        <p:cTn id="82" dur="500"/>
                                        <p:tgtEl>
                                          <p:spTgt spid="94223"/>
                                        </p:tgtEl>
                                      </p:cBhvr>
                                    </p:animEffect>
                                    <p:set>
                                      <p:cBhvr>
                                        <p:cTn id="83" dur="1" fill="hold">
                                          <p:stCondLst>
                                            <p:cond delay="499"/>
                                          </p:stCondLst>
                                        </p:cTn>
                                        <p:tgtEl>
                                          <p:spTgt spid="94223"/>
                                        </p:tgtEl>
                                        <p:attrNameLst>
                                          <p:attrName>style.visibility</p:attrName>
                                        </p:attrNameLst>
                                      </p:cBhvr>
                                      <p:to>
                                        <p:strVal val="hidden"/>
                                      </p:to>
                                    </p:set>
                                  </p:childTnLst>
                                </p:cTn>
                              </p:par>
                              <p:par>
                                <p:cTn id="84" presetID="9" presetClass="exit" presetSubtype="0" fill="hold" grpId="1" nodeType="withEffect">
                                  <p:stCondLst>
                                    <p:cond delay="0"/>
                                  </p:stCondLst>
                                  <p:childTnLst>
                                    <p:animEffect transition="out" filter="dissolve">
                                      <p:cBhvr>
                                        <p:cTn id="85" dur="500"/>
                                        <p:tgtEl>
                                          <p:spTgt spid="12"/>
                                        </p:tgtEl>
                                      </p:cBhvr>
                                    </p:animEffect>
                                    <p:set>
                                      <p:cBhvr>
                                        <p:cTn id="86" dur="1" fill="hold">
                                          <p:stCondLst>
                                            <p:cond delay="499"/>
                                          </p:stCondLst>
                                        </p:cTn>
                                        <p:tgtEl>
                                          <p:spTgt spid="12"/>
                                        </p:tgtEl>
                                        <p:attrNameLst>
                                          <p:attrName>style.visibility</p:attrName>
                                        </p:attrNameLst>
                                      </p:cBhvr>
                                      <p:to>
                                        <p:strVal val="hidden"/>
                                      </p:to>
                                    </p:set>
                                  </p:childTnLst>
                                </p:cTn>
                              </p:par>
                            </p:childTnLst>
                          </p:cTn>
                        </p:par>
                      </p:childTnLst>
                    </p:cTn>
                  </p:par>
                  <p:par>
                    <p:cTn id="87" fill="hold" nodeType="clickPar">
                      <p:stCondLst>
                        <p:cond delay="indefinite"/>
                      </p:stCondLst>
                      <p:childTnLst>
                        <p:par>
                          <p:cTn id="88" fill="hold" nodeType="withGroup">
                            <p:stCondLst>
                              <p:cond delay="0"/>
                            </p:stCondLst>
                            <p:childTnLst>
                              <p:par>
                                <p:cTn id="89" presetID="22" presetClass="entr" presetSubtype="1" fill="hold" grpId="0" nodeType="clickEffect">
                                  <p:stCondLst>
                                    <p:cond delay="0"/>
                                  </p:stCondLst>
                                  <p:childTnLst>
                                    <p:set>
                                      <p:cBhvr>
                                        <p:cTn id="90" dur="1" fill="hold">
                                          <p:stCondLst>
                                            <p:cond delay="0"/>
                                          </p:stCondLst>
                                        </p:cTn>
                                        <p:tgtEl>
                                          <p:spTgt spid="94224"/>
                                        </p:tgtEl>
                                        <p:attrNameLst>
                                          <p:attrName>style.visibility</p:attrName>
                                        </p:attrNameLst>
                                      </p:cBhvr>
                                      <p:to>
                                        <p:strVal val="visible"/>
                                      </p:to>
                                    </p:set>
                                    <p:animEffect transition="in" filter="wipe(up)">
                                      <p:cBhvr>
                                        <p:cTn id="91" dur="500"/>
                                        <p:tgtEl>
                                          <p:spTgt spid="94224"/>
                                        </p:tgtEl>
                                      </p:cBhvr>
                                    </p:animEffect>
                                  </p:childTnLst>
                                </p:cTn>
                              </p:par>
                            </p:childTnLst>
                          </p:cTn>
                        </p:par>
                        <p:par>
                          <p:cTn id="92" fill="hold" nodeType="afterGroup">
                            <p:stCondLst>
                              <p:cond delay="500"/>
                            </p:stCondLst>
                            <p:childTnLst>
                              <p:par>
                                <p:cTn id="93" presetID="9" presetClass="exit" presetSubtype="0" fill="hold" grpId="0" nodeType="afterEffect">
                                  <p:stCondLst>
                                    <p:cond delay="0"/>
                                  </p:stCondLst>
                                  <p:childTnLst>
                                    <p:animEffect transition="out" filter="dissolve">
                                      <p:cBhvr>
                                        <p:cTn id="94" dur="500"/>
                                        <p:tgtEl>
                                          <p:spTgt spid="94229"/>
                                        </p:tgtEl>
                                      </p:cBhvr>
                                    </p:animEffect>
                                    <p:set>
                                      <p:cBhvr>
                                        <p:cTn id="95" dur="1" fill="hold">
                                          <p:stCondLst>
                                            <p:cond delay="499"/>
                                          </p:stCondLst>
                                        </p:cTn>
                                        <p:tgtEl>
                                          <p:spTgt spid="94229"/>
                                        </p:tgtEl>
                                        <p:attrNameLst>
                                          <p:attrName>style.visibility</p:attrName>
                                        </p:attrNameLst>
                                      </p:cBhvr>
                                      <p:to>
                                        <p:strVal val="hidden"/>
                                      </p:to>
                                    </p:set>
                                  </p:childTnLst>
                                </p:cTn>
                              </p:par>
                            </p:childTnLst>
                          </p:cTn>
                        </p:par>
                      </p:childTnLst>
                    </p:cTn>
                  </p:par>
                  <p:par>
                    <p:cTn id="96" fill="hold" nodeType="clickPar">
                      <p:stCondLst>
                        <p:cond delay="indefinite"/>
                      </p:stCondLst>
                      <p:childTnLst>
                        <p:par>
                          <p:cTn id="97" fill="hold" nodeType="withGroup">
                            <p:stCondLst>
                              <p:cond delay="0"/>
                            </p:stCondLst>
                            <p:childTnLst>
                              <p:par>
                                <p:cTn id="98" presetID="9" presetClass="exit" presetSubtype="0" fill="hold" grpId="1" nodeType="clickEffect">
                                  <p:stCondLst>
                                    <p:cond delay="0"/>
                                  </p:stCondLst>
                                  <p:childTnLst>
                                    <p:animEffect transition="out" filter="dissolve">
                                      <p:cBhvr>
                                        <p:cTn id="99" dur="500"/>
                                        <p:tgtEl>
                                          <p:spTgt spid="14"/>
                                        </p:tgtEl>
                                      </p:cBhvr>
                                    </p:animEffect>
                                    <p:set>
                                      <p:cBhvr>
                                        <p:cTn id="100" dur="1" fill="hold">
                                          <p:stCondLst>
                                            <p:cond delay="499"/>
                                          </p:stCondLst>
                                        </p:cTn>
                                        <p:tgtEl>
                                          <p:spTgt spid="14"/>
                                        </p:tgtEl>
                                        <p:attrNameLst>
                                          <p:attrName>style.visibility</p:attrName>
                                        </p:attrNameLst>
                                      </p:cBhvr>
                                      <p:to>
                                        <p:strVal val="hidden"/>
                                      </p:to>
                                    </p:set>
                                  </p:childTnLst>
                                </p:cTn>
                              </p:par>
                              <p:par>
                                <p:cTn id="101" presetID="9" presetClass="exit" presetSubtype="0" fill="hold" grpId="1" nodeType="withEffect">
                                  <p:stCondLst>
                                    <p:cond delay="0"/>
                                  </p:stCondLst>
                                  <p:childTnLst>
                                    <p:animEffect transition="out" filter="dissolve">
                                      <p:cBhvr>
                                        <p:cTn id="102" dur="500"/>
                                        <p:tgtEl>
                                          <p:spTgt spid="94224"/>
                                        </p:tgtEl>
                                      </p:cBhvr>
                                    </p:animEffect>
                                    <p:set>
                                      <p:cBhvr>
                                        <p:cTn id="103" dur="1" fill="hold">
                                          <p:stCondLst>
                                            <p:cond delay="499"/>
                                          </p:stCondLst>
                                        </p:cTn>
                                        <p:tgtEl>
                                          <p:spTgt spid="94224"/>
                                        </p:tgtEl>
                                        <p:attrNameLst>
                                          <p:attrName>style.visibility</p:attrName>
                                        </p:attrNameLst>
                                      </p:cBhvr>
                                      <p:to>
                                        <p:strVal val="hidden"/>
                                      </p:to>
                                    </p:se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22" presetClass="entr" presetSubtype="1" fill="hold" grpId="0" nodeType="clickEffect">
                                  <p:stCondLst>
                                    <p:cond delay="0"/>
                                  </p:stCondLst>
                                  <p:childTnLst>
                                    <p:set>
                                      <p:cBhvr>
                                        <p:cTn id="107" dur="1" fill="hold">
                                          <p:stCondLst>
                                            <p:cond delay="0"/>
                                          </p:stCondLst>
                                        </p:cTn>
                                        <p:tgtEl>
                                          <p:spTgt spid="94225"/>
                                        </p:tgtEl>
                                        <p:attrNameLst>
                                          <p:attrName>style.visibility</p:attrName>
                                        </p:attrNameLst>
                                      </p:cBhvr>
                                      <p:to>
                                        <p:strVal val="visible"/>
                                      </p:to>
                                    </p:set>
                                    <p:animEffect transition="in" filter="wipe(up)">
                                      <p:cBhvr>
                                        <p:cTn id="108" dur="500"/>
                                        <p:tgtEl>
                                          <p:spTgt spid="94225"/>
                                        </p:tgtEl>
                                      </p:cBhvr>
                                    </p:animEffect>
                                  </p:childTnLst>
                                </p:cTn>
                              </p:par>
                            </p:childTnLst>
                          </p:cTn>
                        </p:par>
                        <p:par>
                          <p:cTn id="109" fill="hold" nodeType="afterGroup">
                            <p:stCondLst>
                              <p:cond delay="500"/>
                            </p:stCondLst>
                            <p:childTnLst>
                              <p:par>
                                <p:cTn id="110" presetID="9" presetClass="exit" presetSubtype="0" fill="hold" grpId="0" nodeType="afterEffect">
                                  <p:stCondLst>
                                    <p:cond delay="0"/>
                                  </p:stCondLst>
                                  <p:childTnLst>
                                    <p:animEffect transition="out" filter="dissolve">
                                      <p:cBhvr>
                                        <p:cTn id="111" dur="500"/>
                                        <p:tgtEl>
                                          <p:spTgt spid="94230"/>
                                        </p:tgtEl>
                                      </p:cBhvr>
                                    </p:animEffect>
                                    <p:set>
                                      <p:cBhvr>
                                        <p:cTn id="112" dur="1" fill="hold">
                                          <p:stCondLst>
                                            <p:cond delay="499"/>
                                          </p:stCondLst>
                                        </p:cTn>
                                        <p:tgtEl>
                                          <p:spTgt spid="94230"/>
                                        </p:tgtEl>
                                        <p:attrNameLst>
                                          <p:attrName>style.visibility</p:attrName>
                                        </p:attrNameLst>
                                      </p:cBhvr>
                                      <p:to>
                                        <p:strVal val="hidden"/>
                                      </p:to>
                                    </p:se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9" presetClass="exit" presetSubtype="0" fill="hold" grpId="1" nodeType="clickEffect">
                                  <p:stCondLst>
                                    <p:cond delay="0"/>
                                  </p:stCondLst>
                                  <p:childTnLst>
                                    <p:animEffect transition="out" filter="dissolve">
                                      <p:cBhvr>
                                        <p:cTn id="116" dur="500"/>
                                        <p:tgtEl>
                                          <p:spTgt spid="94225"/>
                                        </p:tgtEl>
                                      </p:cBhvr>
                                    </p:animEffect>
                                    <p:set>
                                      <p:cBhvr>
                                        <p:cTn id="117" dur="1" fill="hold">
                                          <p:stCondLst>
                                            <p:cond delay="499"/>
                                          </p:stCondLst>
                                        </p:cTn>
                                        <p:tgtEl>
                                          <p:spTgt spid="94225"/>
                                        </p:tgtEl>
                                        <p:attrNameLst>
                                          <p:attrName>style.visibility</p:attrName>
                                        </p:attrNameLst>
                                      </p:cBhvr>
                                      <p:to>
                                        <p:strVal val="hidden"/>
                                      </p:to>
                                    </p:set>
                                  </p:childTnLst>
                                </p:cTn>
                              </p:par>
                              <p:par>
                                <p:cTn id="118" presetID="9" presetClass="exit" presetSubtype="0" fill="hold" grpId="1" nodeType="withEffect">
                                  <p:stCondLst>
                                    <p:cond delay="0"/>
                                  </p:stCondLst>
                                  <p:childTnLst>
                                    <p:animEffect transition="out" filter="dissolve">
                                      <p:cBhvr>
                                        <p:cTn id="119" dur="500"/>
                                        <p:tgtEl>
                                          <p:spTgt spid="11"/>
                                        </p:tgtEl>
                                      </p:cBhvr>
                                    </p:animEffect>
                                    <p:set>
                                      <p:cBhvr>
                                        <p:cTn id="120" dur="1" fill="hold">
                                          <p:stCondLst>
                                            <p:cond delay="499"/>
                                          </p:stCondLst>
                                        </p:cTn>
                                        <p:tgtEl>
                                          <p:spTgt spid="11"/>
                                        </p:tgtEl>
                                        <p:attrNameLst>
                                          <p:attrName>style.visibility</p:attrName>
                                        </p:attrNameLst>
                                      </p:cBhvr>
                                      <p:to>
                                        <p:strVal val="hidden"/>
                                      </p:to>
                                    </p:se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22" presetClass="entr" presetSubtype="1" fill="hold" grpId="0" nodeType="clickEffect">
                                  <p:stCondLst>
                                    <p:cond delay="0"/>
                                  </p:stCondLst>
                                  <p:childTnLst>
                                    <p:set>
                                      <p:cBhvr>
                                        <p:cTn id="124" dur="1" fill="hold">
                                          <p:stCondLst>
                                            <p:cond delay="0"/>
                                          </p:stCondLst>
                                        </p:cTn>
                                        <p:tgtEl>
                                          <p:spTgt spid="94226"/>
                                        </p:tgtEl>
                                        <p:attrNameLst>
                                          <p:attrName>style.visibility</p:attrName>
                                        </p:attrNameLst>
                                      </p:cBhvr>
                                      <p:to>
                                        <p:strVal val="visible"/>
                                      </p:to>
                                    </p:set>
                                    <p:animEffect transition="in" filter="wipe(up)">
                                      <p:cBhvr>
                                        <p:cTn id="125" dur="500"/>
                                        <p:tgtEl>
                                          <p:spTgt spid="94226"/>
                                        </p:tgtEl>
                                      </p:cBhvr>
                                    </p:animEffect>
                                  </p:childTnLst>
                                </p:cTn>
                              </p:par>
                            </p:childTnLst>
                          </p:cTn>
                        </p:par>
                        <p:par>
                          <p:cTn id="126" fill="hold" nodeType="afterGroup">
                            <p:stCondLst>
                              <p:cond delay="500"/>
                            </p:stCondLst>
                            <p:childTnLst>
                              <p:par>
                                <p:cTn id="127" presetID="9" presetClass="exit" presetSubtype="0" fill="hold" grpId="0" nodeType="afterEffect">
                                  <p:stCondLst>
                                    <p:cond delay="0"/>
                                  </p:stCondLst>
                                  <p:childTnLst>
                                    <p:animEffect transition="out" filter="dissolve">
                                      <p:cBhvr>
                                        <p:cTn id="128" dur="500"/>
                                        <p:tgtEl>
                                          <p:spTgt spid="94231"/>
                                        </p:tgtEl>
                                      </p:cBhvr>
                                    </p:animEffect>
                                    <p:set>
                                      <p:cBhvr>
                                        <p:cTn id="129" dur="1" fill="hold">
                                          <p:stCondLst>
                                            <p:cond delay="499"/>
                                          </p:stCondLst>
                                        </p:cTn>
                                        <p:tgtEl>
                                          <p:spTgt spid="94231"/>
                                        </p:tgtEl>
                                        <p:attrNameLst>
                                          <p:attrName>style.visibility</p:attrName>
                                        </p:attrNameLst>
                                      </p:cBhvr>
                                      <p:to>
                                        <p:strVal val="hidden"/>
                                      </p:to>
                                    </p:set>
                                  </p:childTnLst>
                                </p:cTn>
                              </p:par>
                            </p:childTnLst>
                          </p:cTn>
                        </p:par>
                      </p:childTnLst>
                    </p:cTn>
                  </p:par>
                  <p:par>
                    <p:cTn id="130" fill="hold" nodeType="clickPar">
                      <p:stCondLst>
                        <p:cond delay="indefinite"/>
                      </p:stCondLst>
                      <p:childTnLst>
                        <p:par>
                          <p:cTn id="131" fill="hold" nodeType="withGroup">
                            <p:stCondLst>
                              <p:cond delay="0"/>
                            </p:stCondLst>
                            <p:childTnLst>
                              <p:par>
                                <p:cTn id="132" presetID="9" presetClass="exit" presetSubtype="0" fill="hold" grpId="1" nodeType="clickEffect">
                                  <p:stCondLst>
                                    <p:cond delay="0"/>
                                  </p:stCondLst>
                                  <p:childTnLst>
                                    <p:animEffect transition="out" filter="dissolve">
                                      <p:cBhvr>
                                        <p:cTn id="133" dur="500"/>
                                        <p:tgtEl>
                                          <p:spTgt spid="94226"/>
                                        </p:tgtEl>
                                      </p:cBhvr>
                                    </p:animEffect>
                                    <p:set>
                                      <p:cBhvr>
                                        <p:cTn id="134" dur="1" fill="hold">
                                          <p:stCondLst>
                                            <p:cond delay="499"/>
                                          </p:stCondLst>
                                        </p:cTn>
                                        <p:tgtEl>
                                          <p:spTgt spid="94226"/>
                                        </p:tgtEl>
                                        <p:attrNameLst>
                                          <p:attrName>style.visibility</p:attrName>
                                        </p:attrNameLst>
                                      </p:cBhvr>
                                      <p:to>
                                        <p:strVal val="hidden"/>
                                      </p:to>
                                    </p:set>
                                  </p:childTnLst>
                                </p:cTn>
                              </p:par>
                              <p:par>
                                <p:cTn id="135" presetID="9" presetClass="exit" presetSubtype="0" fill="hold" grpId="1" nodeType="withEffect">
                                  <p:stCondLst>
                                    <p:cond delay="0"/>
                                  </p:stCondLst>
                                  <p:childTnLst>
                                    <p:animEffect transition="out" filter="dissolve">
                                      <p:cBhvr>
                                        <p:cTn id="136" dur="500"/>
                                        <p:tgtEl>
                                          <p:spTgt spid="13"/>
                                        </p:tgtEl>
                                      </p:cBhvr>
                                    </p:animEffect>
                                    <p:set>
                                      <p:cBhvr>
                                        <p:cTn id="137" dur="1" fill="hold">
                                          <p:stCondLst>
                                            <p:cond delay="499"/>
                                          </p:stCondLst>
                                        </p:cTn>
                                        <p:tgtEl>
                                          <p:spTgt spid="13"/>
                                        </p:tgtEl>
                                        <p:attrNameLst>
                                          <p:attrName>style.visibility</p:attrName>
                                        </p:attrNameLst>
                                      </p:cBhvr>
                                      <p:to>
                                        <p:strVal val="hidden"/>
                                      </p:to>
                                    </p:se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22" presetClass="entr" presetSubtype="1" fill="hold" grpId="0" nodeType="clickEffect">
                                  <p:stCondLst>
                                    <p:cond delay="0"/>
                                  </p:stCondLst>
                                  <p:childTnLst>
                                    <p:set>
                                      <p:cBhvr>
                                        <p:cTn id="141" dur="1" fill="hold">
                                          <p:stCondLst>
                                            <p:cond delay="0"/>
                                          </p:stCondLst>
                                        </p:cTn>
                                        <p:tgtEl>
                                          <p:spTgt spid="94227"/>
                                        </p:tgtEl>
                                        <p:attrNameLst>
                                          <p:attrName>style.visibility</p:attrName>
                                        </p:attrNameLst>
                                      </p:cBhvr>
                                      <p:to>
                                        <p:strVal val="visible"/>
                                      </p:to>
                                    </p:set>
                                    <p:animEffect transition="in" filter="wipe(up)">
                                      <p:cBhvr>
                                        <p:cTn id="142" dur="500"/>
                                        <p:tgtEl>
                                          <p:spTgt spid="94227"/>
                                        </p:tgtEl>
                                      </p:cBhvr>
                                    </p:animEffect>
                                  </p:childTnLst>
                                </p:cTn>
                              </p:par>
                            </p:childTnLst>
                          </p:cTn>
                        </p:par>
                        <p:par>
                          <p:cTn id="143" fill="hold" nodeType="afterGroup">
                            <p:stCondLst>
                              <p:cond delay="500"/>
                            </p:stCondLst>
                            <p:childTnLst>
                              <p:par>
                                <p:cTn id="144" presetID="9" presetClass="exit" presetSubtype="0" fill="hold" grpId="0" nodeType="afterEffect">
                                  <p:stCondLst>
                                    <p:cond delay="0"/>
                                  </p:stCondLst>
                                  <p:childTnLst>
                                    <p:animEffect transition="out" filter="dissolve">
                                      <p:cBhvr>
                                        <p:cTn id="145" dur="500"/>
                                        <p:tgtEl>
                                          <p:spTgt spid="94232"/>
                                        </p:tgtEl>
                                      </p:cBhvr>
                                    </p:animEffect>
                                    <p:set>
                                      <p:cBhvr>
                                        <p:cTn id="146" dur="1" fill="hold">
                                          <p:stCondLst>
                                            <p:cond delay="499"/>
                                          </p:stCondLst>
                                        </p:cTn>
                                        <p:tgtEl>
                                          <p:spTgt spid="94232"/>
                                        </p:tgtEl>
                                        <p:attrNameLst>
                                          <p:attrName>style.visibility</p:attrName>
                                        </p:attrNameLst>
                                      </p:cBhvr>
                                      <p:to>
                                        <p:strVal val="hidden"/>
                                      </p:to>
                                    </p:se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9" presetClass="entr" presetSubtype="0" fill="hold" nodeType="clickEffect">
                                  <p:stCondLst>
                                    <p:cond delay="0"/>
                                  </p:stCondLst>
                                  <p:childTnLst>
                                    <p:set>
                                      <p:cBhvr>
                                        <p:cTn id="150" dur="1" fill="hold">
                                          <p:stCondLst>
                                            <p:cond delay="0"/>
                                          </p:stCondLst>
                                        </p:cTn>
                                        <p:tgtEl>
                                          <p:spTgt spid="2"/>
                                        </p:tgtEl>
                                        <p:attrNameLst>
                                          <p:attrName>style.visibility</p:attrName>
                                        </p:attrNameLst>
                                      </p:cBhvr>
                                      <p:to>
                                        <p:strVal val="visible"/>
                                      </p:to>
                                    </p:set>
                                    <p:animEffect transition="in" filter="dissolve">
                                      <p:cBhvr>
                                        <p:cTn id="151" dur="500"/>
                                        <p:tgtEl>
                                          <p:spTgt spid="2"/>
                                        </p:tgtEl>
                                      </p:cBhvr>
                                    </p:animEffect>
                                  </p:childTnLst>
                                </p:cTn>
                              </p:par>
                              <p:par>
                                <p:cTn id="152" presetID="9" presetClass="exit" presetSubtype="0" fill="hold" grpId="1" nodeType="withEffect">
                                  <p:stCondLst>
                                    <p:cond delay="0"/>
                                  </p:stCondLst>
                                  <p:childTnLst>
                                    <p:animEffect transition="out" filter="dissolve">
                                      <p:cBhvr>
                                        <p:cTn id="153" dur="500"/>
                                        <p:tgtEl>
                                          <p:spTgt spid="94227"/>
                                        </p:tgtEl>
                                      </p:cBhvr>
                                    </p:animEffect>
                                    <p:set>
                                      <p:cBhvr>
                                        <p:cTn id="154" dur="1" fill="hold">
                                          <p:stCondLst>
                                            <p:cond delay="499"/>
                                          </p:stCondLst>
                                        </p:cTn>
                                        <p:tgtEl>
                                          <p:spTgt spid="94227"/>
                                        </p:tgtEl>
                                        <p:attrNameLst>
                                          <p:attrName>style.visibility</p:attrName>
                                        </p:attrNameLst>
                                      </p:cBhvr>
                                      <p:to>
                                        <p:strVal val="hidden"/>
                                      </p:to>
                                    </p:set>
                                  </p:childTnLst>
                                </p:cTn>
                              </p:par>
                              <p:par>
                                <p:cTn id="155" presetID="9" presetClass="exit" presetSubtype="0" fill="hold" grpId="1" nodeType="withEffect">
                                  <p:stCondLst>
                                    <p:cond delay="0"/>
                                  </p:stCondLst>
                                  <p:childTnLst>
                                    <p:animEffect transition="out" filter="dissolve">
                                      <p:cBhvr>
                                        <p:cTn id="156" dur="500"/>
                                        <p:tgtEl>
                                          <p:spTgt spid="10"/>
                                        </p:tgtEl>
                                      </p:cBhvr>
                                    </p:animEffect>
                                    <p:set>
                                      <p:cBhvr>
                                        <p:cTn id="157" dur="1" fill="hold">
                                          <p:stCondLst>
                                            <p:cond delay="499"/>
                                          </p:stCondLst>
                                        </p:cTn>
                                        <p:tgtEl>
                                          <p:spTgt spid="1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7" grpId="0" build="p" animBg="1"/>
      <p:bldP spid="5" grpId="0" animBg="1"/>
      <p:bldP spid="6" grpId="0" animBg="1"/>
      <p:bldP spid="7" grpId="0" animBg="1"/>
      <p:bldP spid="10" grpId="0" animBg="1"/>
      <p:bldP spid="10" grpId="1" animBg="1"/>
      <p:bldP spid="13" grpId="0" animBg="1"/>
      <p:bldP spid="13" grpId="1" animBg="1"/>
      <p:bldP spid="11" grpId="0" animBg="1"/>
      <p:bldP spid="11" grpId="1" animBg="1"/>
      <p:bldP spid="14" grpId="0" animBg="1"/>
      <p:bldP spid="14" grpId="1" animBg="1"/>
      <p:bldP spid="12" grpId="0" animBg="1"/>
      <p:bldP spid="12" grpId="1" animBg="1"/>
      <p:bldP spid="15" grpId="0" animBg="1"/>
      <p:bldP spid="15" grpId="1" animBg="1"/>
      <p:bldP spid="94223" grpId="0" animBg="1"/>
      <p:bldP spid="94223" grpId="1" animBg="1"/>
      <p:bldP spid="94224" grpId="0" animBg="1"/>
      <p:bldP spid="94224" grpId="1" animBg="1"/>
      <p:bldP spid="94225" grpId="0" animBg="1"/>
      <p:bldP spid="94225" grpId="1" animBg="1"/>
      <p:bldP spid="94226" grpId="0" animBg="1"/>
      <p:bldP spid="94226" grpId="1" animBg="1"/>
      <p:bldP spid="94227" grpId="0" animBg="1"/>
      <p:bldP spid="94227" grpId="1" animBg="1"/>
      <p:bldP spid="94228" grpId="0" animBg="1"/>
      <p:bldP spid="94229" grpId="0" animBg="1"/>
      <p:bldP spid="94230" grpId="0" animBg="1"/>
      <p:bldP spid="94231" grpId="0" animBg="1"/>
      <p:bldP spid="9423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Заголовок 1"/>
          <p:cNvSpPr>
            <a:spLocks noGrp="1"/>
          </p:cNvSpPr>
          <p:nvPr>
            <p:ph type="title"/>
          </p:nvPr>
        </p:nvSpPr>
        <p:spPr>
          <a:xfrm>
            <a:off x="311150" y="301625"/>
            <a:ext cx="8375650" cy="471488"/>
          </a:xfrm>
        </p:spPr>
        <p:txBody>
          <a:bodyPr/>
          <a:lstStyle/>
          <a:p>
            <a:r>
              <a:rPr lang="ru-RU" altLang="ru-RU" smtClean="0"/>
              <a:t>Алгоритм Евклида</a:t>
            </a:r>
          </a:p>
        </p:txBody>
      </p:sp>
      <p:sp>
        <p:nvSpPr>
          <p:cNvPr id="142339" name="Номер слайда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2BEC216-0D19-4496-9337-2A7D881A97FA}" type="slidenum">
              <a:rPr lang="ru-RU" altLang="ru-RU" smtClean="0">
                <a:solidFill>
                  <a:srgbClr val="000000"/>
                </a:solidFill>
              </a:rPr>
              <a:pPr/>
              <a:t>13</a:t>
            </a:fld>
            <a:endParaRPr lang="ru-RU" altLang="ru-RU" smtClean="0">
              <a:solidFill>
                <a:srgbClr val="000000"/>
              </a:solidFill>
            </a:endParaRPr>
          </a:p>
        </p:txBody>
      </p:sp>
      <p:sp>
        <p:nvSpPr>
          <p:cNvPr id="4" name="Прямоугольник 3"/>
          <p:cNvSpPr/>
          <p:nvPr/>
        </p:nvSpPr>
        <p:spPr>
          <a:xfrm>
            <a:off x="376238" y="849313"/>
            <a:ext cx="8450262" cy="1570037"/>
          </a:xfrm>
          <a:prstGeom prst="rect">
            <a:avLst/>
          </a:prstGeom>
          <a:solidFill>
            <a:srgbClr val="E6E6FF"/>
          </a:solidFill>
          <a:effectLst>
            <a:outerShdw blurRad="50800" dist="38100" dir="2700000" algn="tl" rotWithShape="0">
              <a:prstClr val="black">
                <a:alpha val="40000"/>
              </a:prstClr>
            </a:outerShdw>
          </a:effectLst>
        </p:spPr>
        <p:txBody>
          <a:bodyPr>
            <a:spAutoFit/>
          </a:bodyPr>
          <a:lstStyle/>
          <a:p>
            <a:pPr marL="361950" indent="-361950" fontAlgn="base">
              <a:spcBef>
                <a:spcPct val="0"/>
              </a:spcBef>
              <a:spcAft>
                <a:spcPct val="0"/>
              </a:spcAft>
              <a:defRPr/>
            </a:pPr>
            <a:r>
              <a:rPr lang="ru-RU" sz="2400" b="1" dirty="0">
                <a:solidFill>
                  <a:srgbClr val="000000"/>
                </a:solidFill>
              </a:rPr>
              <a:t>Алгоритм Евклида</a:t>
            </a:r>
            <a:r>
              <a:rPr lang="ru-RU" sz="2400" dirty="0">
                <a:solidFill>
                  <a:srgbClr val="000000"/>
                </a:solidFill>
              </a:rPr>
              <a:t>. Чтобы найти НОД двух натуральных чисел, нужно вычитать из большего числа меньшее до тех пор, пока меньшее не станет равно нулю. Тогда второе число и есть НОД исходных чисел.</a:t>
            </a:r>
          </a:p>
        </p:txBody>
      </p:sp>
      <p:sp>
        <p:nvSpPr>
          <p:cNvPr id="108545" name="Rectangle 1"/>
          <p:cNvSpPr>
            <a:spLocks noChangeArrowheads="1"/>
          </p:cNvSpPr>
          <p:nvPr/>
        </p:nvSpPr>
        <p:spPr bwMode="auto">
          <a:xfrm>
            <a:off x="588963" y="2508250"/>
            <a:ext cx="5843587" cy="2724150"/>
          </a:xfrm>
          <a:prstGeom prst="rect">
            <a:avLst/>
          </a:prstGeom>
          <a:solidFill>
            <a:srgbClr val="FFFF99"/>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marL="179388" indent="-179388" algn="just" fontAlgn="base">
              <a:spcBef>
                <a:spcPct val="0"/>
              </a:spcBef>
              <a:defRPr/>
            </a:pPr>
            <a:r>
              <a:rPr lang="en-US" sz="2400" b="1" dirty="0">
                <a:solidFill>
                  <a:srgbClr val="3333FF"/>
                </a:solidFill>
                <a:latin typeface="Courier New"/>
                <a:ea typeface="Times New Roman"/>
              </a:rPr>
              <a:t>def</a:t>
            </a:r>
            <a:r>
              <a:rPr lang="en-US" sz="2400" b="1" dirty="0">
                <a:solidFill>
                  <a:srgbClr val="000000"/>
                </a:solidFill>
                <a:latin typeface="Courier New"/>
                <a:ea typeface="Times New Roman"/>
              </a:rPr>
              <a:t> NOD ( a, b ):</a:t>
            </a:r>
            <a:endParaRPr lang="ru-RU" sz="2400" b="1" dirty="0">
              <a:solidFill>
                <a:srgbClr val="000000"/>
              </a:solidFill>
              <a:latin typeface="Courier New"/>
              <a:ea typeface="Times New Roman"/>
            </a:endParaRPr>
          </a:p>
          <a:p>
            <a:pPr marL="179388" indent="-179388" algn="just" fontAlgn="base">
              <a:spcBef>
                <a:spcPct val="0"/>
              </a:spcBef>
              <a:defRPr/>
            </a:pPr>
            <a:r>
              <a:rPr lang="en-US" sz="2400" b="1" dirty="0">
                <a:solidFill>
                  <a:srgbClr val="3333FF"/>
                </a:solidFill>
                <a:latin typeface="Courier New" pitchFamily="49" charset="0"/>
                <a:ea typeface="Times New Roman"/>
                <a:cs typeface="Courier New" pitchFamily="49" charset="0"/>
              </a:rPr>
              <a:t>  if</a:t>
            </a:r>
            <a:r>
              <a:rPr lang="en-US" sz="2400" b="1" dirty="0">
                <a:solidFill>
                  <a:srgbClr val="000000"/>
                </a:solidFill>
                <a:latin typeface="Courier New" pitchFamily="49" charset="0"/>
                <a:ea typeface="Times New Roman"/>
                <a:cs typeface="Courier New" pitchFamily="49" charset="0"/>
              </a:rPr>
              <a:t> a</a:t>
            </a:r>
            <a:r>
              <a:rPr lang="en-US" sz="2400" b="1" dirty="0">
                <a:solidFill>
                  <a:srgbClr val="000000"/>
                </a:solidFill>
                <a:ea typeface="Times New Roman"/>
                <a:cs typeface="Courier New" pitchFamily="49" charset="0"/>
              </a:rPr>
              <a:t> </a:t>
            </a:r>
            <a:r>
              <a:rPr lang="en-US" sz="2400" b="1" dirty="0">
                <a:solidFill>
                  <a:srgbClr val="000000"/>
                </a:solidFill>
                <a:latin typeface="Courier New" pitchFamily="49" charset="0"/>
                <a:ea typeface="Times New Roman"/>
                <a:cs typeface="Courier New" pitchFamily="49" charset="0"/>
              </a:rPr>
              <a:t>==</a:t>
            </a:r>
            <a:r>
              <a:rPr lang="en-US" sz="2400" b="1" dirty="0">
                <a:solidFill>
                  <a:srgbClr val="000000"/>
                </a:solidFill>
                <a:ea typeface="Times New Roman"/>
                <a:cs typeface="Courier New" pitchFamily="49" charset="0"/>
              </a:rPr>
              <a:t> </a:t>
            </a:r>
            <a:r>
              <a:rPr lang="en-US" sz="2400" b="1" dirty="0">
                <a:solidFill>
                  <a:srgbClr val="00B0F0"/>
                </a:solidFill>
                <a:latin typeface="Courier New" pitchFamily="49" charset="0"/>
                <a:ea typeface="Times New Roman"/>
                <a:cs typeface="Courier New" pitchFamily="49" charset="0"/>
              </a:rPr>
              <a:t>0</a:t>
            </a:r>
            <a:r>
              <a:rPr lang="en-US" sz="2400" b="1" dirty="0">
                <a:solidFill>
                  <a:srgbClr val="000000"/>
                </a:solidFill>
                <a:latin typeface="Courier New" pitchFamily="49" charset="0"/>
                <a:ea typeface="Times New Roman"/>
                <a:cs typeface="Courier New" pitchFamily="49" charset="0"/>
              </a:rPr>
              <a:t> </a:t>
            </a:r>
            <a:r>
              <a:rPr lang="en-US" sz="2400" b="1" dirty="0">
                <a:solidFill>
                  <a:srgbClr val="0000FF"/>
                </a:solidFill>
                <a:latin typeface="Courier New" pitchFamily="49" charset="0"/>
                <a:ea typeface="Times New Roman"/>
                <a:cs typeface="Courier New" pitchFamily="49" charset="0"/>
              </a:rPr>
              <a:t>or</a:t>
            </a:r>
            <a:r>
              <a:rPr lang="en-US" sz="2400" b="1" dirty="0">
                <a:solidFill>
                  <a:srgbClr val="000000"/>
                </a:solidFill>
                <a:latin typeface="Courier New" pitchFamily="49" charset="0"/>
                <a:ea typeface="Times New Roman"/>
                <a:cs typeface="Courier New" pitchFamily="49" charset="0"/>
              </a:rPr>
              <a:t> b</a:t>
            </a:r>
            <a:r>
              <a:rPr lang="en-US" sz="2400" b="1" dirty="0">
                <a:solidFill>
                  <a:srgbClr val="000000"/>
                </a:solidFill>
                <a:ea typeface="Times New Roman"/>
                <a:cs typeface="Courier New" pitchFamily="49" charset="0"/>
              </a:rPr>
              <a:t> </a:t>
            </a:r>
            <a:r>
              <a:rPr lang="en-US" sz="2400" b="1" dirty="0">
                <a:solidFill>
                  <a:srgbClr val="000000"/>
                </a:solidFill>
                <a:latin typeface="Courier New" pitchFamily="49" charset="0"/>
                <a:ea typeface="Times New Roman"/>
                <a:cs typeface="Courier New" pitchFamily="49" charset="0"/>
              </a:rPr>
              <a:t>==</a:t>
            </a:r>
            <a:r>
              <a:rPr lang="en-US" sz="2400" b="1" dirty="0">
                <a:solidFill>
                  <a:srgbClr val="000000"/>
                </a:solidFill>
                <a:ea typeface="Times New Roman"/>
                <a:cs typeface="Courier New" pitchFamily="49" charset="0"/>
              </a:rPr>
              <a:t> </a:t>
            </a:r>
            <a:r>
              <a:rPr lang="en-US" sz="2400" b="1" dirty="0">
                <a:solidFill>
                  <a:srgbClr val="00B0F0"/>
                </a:solidFill>
                <a:latin typeface="Courier New" pitchFamily="49" charset="0"/>
                <a:ea typeface="Times New Roman"/>
                <a:cs typeface="Courier New" pitchFamily="49" charset="0"/>
              </a:rPr>
              <a:t>0</a:t>
            </a:r>
            <a:r>
              <a:rPr lang="en-US" sz="2400" b="1" dirty="0">
                <a:solidFill>
                  <a:srgbClr val="000000"/>
                </a:solidFill>
                <a:latin typeface="Courier New" pitchFamily="49" charset="0"/>
                <a:ea typeface="Times New Roman"/>
                <a:cs typeface="Courier New" pitchFamily="49" charset="0"/>
              </a:rPr>
              <a:t>:</a:t>
            </a:r>
            <a:endParaRPr lang="ru-RU" sz="2200" b="1" dirty="0">
              <a:solidFill>
                <a:srgbClr val="000000"/>
              </a:solidFill>
              <a:latin typeface="Courier New" pitchFamily="49" charset="0"/>
              <a:ea typeface="Times New Roman" pitchFamily="18" charset="0"/>
              <a:cs typeface="Courier New" pitchFamily="49" charset="0"/>
            </a:endParaRPr>
          </a:p>
          <a:p>
            <a:pPr marL="179388" indent="-179388" eaLnBrk="0" fontAlgn="base" hangingPunct="0">
              <a:spcBef>
                <a:spcPct val="0"/>
              </a:spcBef>
              <a:spcAft>
                <a:spcPct val="0"/>
              </a:spcAft>
              <a:defRPr/>
            </a:pPr>
            <a:r>
              <a:rPr lang="ru-RU" sz="2200" b="1" dirty="0">
                <a:solidFill>
                  <a:srgbClr val="000000"/>
                </a:solidFill>
                <a:latin typeface="Courier New" pitchFamily="49" charset="0"/>
                <a:ea typeface="Times New Roman" pitchFamily="18" charset="0"/>
                <a:cs typeface="Courier New" pitchFamily="49" charset="0"/>
              </a:rPr>
              <a:t>    </a:t>
            </a:r>
          </a:p>
          <a:p>
            <a:pPr marL="179388" indent="-179388" eaLnBrk="0" fontAlgn="base" hangingPunct="0">
              <a:spcBef>
                <a:spcPts val="600"/>
              </a:spcBef>
              <a:spcAft>
                <a:spcPct val="0"/>
              </a:spcAft>
              <a:defRPr/>
            </a:pPr>
            <a:r>
              <a:rPr lang="en-US" sz="2400" b="1" dirty="0">
                <a:solidFill>
                  <a:srgbClr val="3333FF"/>
                </a:solidFill>
                <a:latin typeface="Courier New"/>
                <a:ea typeface="Times New Roman"/>
              </a:rPr>
              <a:t>  if</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a</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&gt;</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b:</a:t>
            </a:r>
            <a:endParaRPr lang="ru-RU" sz="2400" b="1" dirty="0">
              <a:solidFill>
                <a:srgbClr val="000000"/>
              </a:solidFill>
              <a:latin typeface="Courier New"/>
              <a:ea typeface="Times New Roman"/>
            </a:endParaRPr>
          </a:p>
          <a:p>
            <a:pPr marL="179388" indent="-179388" algn="just" fontAlgn="base">
              <a:spcBef>
                <a:spcPct val="0"/>
              </a:spcBef>
              <a:defRPr/>
            </a:pPr>
            <a:r>
              <a:rPr lang="en-US" sz="2400" b="1" dirty="0">
                <a:solidFill>
                  <a:srgbClr val="000000"/>
                </a:solidFill>
                <a:latin typeface="Courier New"/>
                <a:ea typeface="Times New Roman"/>
              </a:rPr>
              <a:t>    </a:t>
            </a:r>
            <a:r>
              <a:rPr lang="en-US" sz="2400" b="1" dirty="0">
                <a:solidFill>
                  <a:srgbClr val="3333FF"/>
                </a:solidFill>
                <a:latin typeface="Courier New"/>
                <a:ea typeface="Times New Roman"/>
              </a:rPr>
              <a:t>return</a:t>
            </a:r>
            <a:r>
              <a:rPr lang="en-US" sz="2400" b="1" dirty="0">
                <a:solidFill>
                  <a:srgbClr val="000000"/>
                </a:solidFill>
                <a:latin typeface="Courier New"/>
                <a:ea typeface="Times New Roman"/>
              </a:rPr>
              <a:t> NOD( a</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b, b )</a:t>
            </a:r>
            <a:endParaRPr lang="ru-RU" sz="2400" b="1" dirty="0">
              <a:solidFill>
                <a:srgbClr val="000000"/>
              </a:solidFill>
              <a:latin typeface="Courier New"/>
              <a:ea typeface="Times New Roman"/>
            </a:endParaRPr>
          </a:p>
          <a:p>
            <a:pPr marL="179388" indent="-179388" algn="just" fontAlgn="base">
              <a:spcBef>
                <a:spcPct val="0"/>
              </a:spcBef>
              <a:defRPr/>
            </a:pPr>
            <a:r>
              <a:rPr lang="en-US" sz="2400" b="1" dirty="0">
                <a:solidFill>
                  <a:srgbClr val="3333FF"/>
                </a:solidFill>
                <a:latin typeface="Courier New"/>
                <a:ea typeface="Times New Roman"/>
              </a:rPr>
              <a:t>  else</a:t>
            </a:r>
            <a:r>
              <a:rPr lang="en-US" sz="2400" b="1" dirty="0">
                <a:solidFill>
                  <a:srgbClr val="000000"/>
                </a:solidFill>
                <a:latin typeface="Courier New"/>
                <a:ea typeface="Times New Roman"/>
              </a:rPr>
              <a:t>: </a:t>
            </a:r>
          </a:p>
          <a:p>
            <a:pPr marL="179388" indent="-179388" algn="just" fontAlgn="base">
              <a:spcBef>
                <a:spcPct val="0"/>
              </a:spcBef>
              <a:defRPr/>
            </a:pPr>
            <a:r>
              <a:rPr lang="en-US" sz="2400" b="1" dirty="0">
                <a:solidFill>
                  <a:srgbClr val="3333FF"/>
                </a:solidFill>
                <a:latin typeface="Courier New"/>
                <a:ea typeface="Times New Roman"/>
              </a:rPr>
              <a:t>    return</a:t>
            </a:r>
            <a:r>
              <a:rPr lang="en-US" sz="2400" b="1" dirty="0">
                <a:solidFill>
                  <a:srgbClr val="000000"/>
                </a:solidFill>
                <a:latin typeface="Courier New"/>
                <a:ea typeface="Times New Roman"/>
              </a:rPr>
              <a:t> NOD( a, b</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a:t>
            </a:r>
            <a:r>
              <a:rPr lang="en-US" sz="2400" b="1" dirty="0">
                <a:solidFill>
                  <a:srgbClr val="000000"/>
                </a:solidFill>
                <a:latin typeface="Calibri"/>
                <a:ea typeface="Times New Roman"/>
              </a:rPr>
              <a:t> </a:t>
            </a:r>
            <a:r>
              <a:rPr lang="en-US" sz="2400" b="1" dirty="0">
                <a:solidFill>
                  <a:srgbClr val="000000"/>
                </a:solidFill>
                <a:latin typeface="Courier New"/>
                <a:ea typeface="Times New Roman"/>
              </a:rPr>
              <a:t>a )</a:t>
            </a:r>
          </a:p>
        </p:txBody>
      </p:sp>
      <p:sp>
        <p:nvSpPr>
          <p:cNvPr id="96262" name="Прямоугольник 5"/>
          <p:cNvSpPr>
            <a:spLocks noChangeArrowheads="1"/>
          </p:cNvSpPr>
          <p:nvPr/>
        </p:nvSpPr>
        <p:spPr bwMode="auto">
          <a:xfrm>
            <a:off x="1355725" y="3295650"/>
            <a:ext cx="2209800" cy="430213"/>
          </a:xfrm>
          <a:prstGeom prst="rect">
            <a:avLst/>
          </a:prstGeom>
          <a:solidFill>
            <a:schemeClr val="bg1"/>
          </a:solidFill>
          <a:ln w="9525">
            <a:solidFill>
              <a:srgbClr val="FF0000"/>
            </a:solidFill>
            <a:miter lim="800000"/>
            <a:headEnd/>
            <a:tailEnd/>
          </a:ln>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en-US" altLang="ru-RU" sz="2200" b="1">
                <a:solidFill>
                  <a:srgbClr val="0000FF"/>
                </a:solidFill>
                <a:latin typeface="Courier New" pitchFamily="49" charset="0"/>
                <a:ea typeface="Times New Roman" pitchFamily="18" charset="0"/>
                <a:cs typeface="Courier New" pitchFamily="49" charset="0"/>
              </a:rPr>
              <a:t>return</a:t>
            </a:r>
            <a:r>
              <a:rPr lang="en-US" altLang="ru-RU" sz="2200" b="1">
                <a:solidFill>
                  <a:srgbClr val="000000"/>
                </a:solidFill>
                <a:latin typeface="Courier New" pitchFamily="49" charset="0"/>
                <a:ea typeface="Times New Roman" pitchFamily="18" charset="0"/>
                <a:cs typeface="Courier New" pitchFamily="49" charset="0"/>
              </a:rPr>
              <a:t> </a:t>
            </a:r>
            <a:r>
              <a:rPr lang="ru-RU" altLang="ru-RU" sz="2200" b="1">
                <a:solidFill>
                  <a:srgbClr val="000000"/>
                </a:solidFill>
                <a:latin typeface="Courier New" pitchFamily="49" charset="0"/>
                <a:ea typeface="Times New Roman" pitchFamily="18" charset="0"/>
                <a:cs typeface="Courier New" pitchFamily="49" charset="0"/>
              </a:rPr>
              <a:t>a</a:t>
            </a:r>
            <a:r>
              <a:rPr lang="ru-RU" altLang="ru-RU" sz="2200" b="1">
                <a:solidFill>
                  <a:srgbClr val="000000"/>
                </a:solidFill>
                <a:ea typeface="Times New Roman" pitchFamily="18" charset="0"/>
                <a:cs typeface="Courier New" pitchFamily="49" charset="0"/>
              </a:rPr>
              <a:t> </a:t>
            </a:r>
            <a:r>
              <a:rPr lang="ru-RU" altLang="ru-RU" sz="2200" b="1">
                <a:solidFill>
                  <a:srgbClr val="000000"/>
                </a:solidFill>
                <a:latin typeface="Courier New" pitchFamily="49" charset="0"/>
                <a:ea typeface="Times New Roman" pitchFamily="18" charset="0"/>
                <a:cs typeface="Courier New" pitchFamily="49" charset="0"/>
              </a:rPr>
              <a:t>+</a:t>
            </a:r>
            <a:r>
              <a:rPr lang="ru-RU" altLang="ru-RU" sz="2200" b="1">
                <a:solidFill>
                  <a:srgbClr val="000000"/>
                </a:solidFill>
                <a:ea typeface="Times New Roman" pitchFamily="18" charset="0"/>
                <a:cs typeface="Courier New" pitchFamily="49" charset="0"/>
              </a:rPr>
              <a:t> </a:t>
            </a:r>
            <a:r>
              <a:rPr lang="ru-RU" altLang="ru-RU" sz="2200" b="1">
                <a:solidFill>
                  <a:srgbClr val="000000"/>
                </a:solidFill>
                <a:latin typeface="Courier New" pitchFamily="49" charset="0"/>
                <a:ea typeface="Times New Roman" pitchFamily="18" charset="0"/>
                <a:cs typeface="Courier New" pitchFamily="49" charset="0"/>
              </a:rPr>
              <a:t>b</a:t>
            </a:r>
            <a:r>
              <a:rPr lang="en-US" altLang="ru-RU" sz="2200" b="1">
                <a:solidFill>
                  <a:srgbClr val="000000"/>
                </a:solidFill>
                <a:latin typeface="Courier New" pitchFamily="49" charset="0"/>
                <a:ea typeface="Times New Roman" pitchFamily="18" charset="0"/>
                <a:cs typeface="Courier New" pitchFamily="49" charset="0"/>
              </a:rPr>
              <a:t>;</a:t>
            </a:r>
            <a:endParaRPr lang="ru-RU" altLang="ru-RU">
              <a:solidFill>
                <a:srgbClr val="000000"/>
              </a:solidFill>
              <a:ea typeface="Times New Roman" pitchFamily="18" charset="0"/>
              <a:cs typeface="Courier New" pitchFamily="49" charset="0"/>
            </a:endParaRPr>
          </a:p>
        </p:txBody>
      </p:sp>
      <p:sp>
        <p:nvSpPr>
          <p:cNvPr id="7" name="Скругленная прямоугольная выноска 6"/>
          <p:cNvSpPr/>
          <p:nvPr/>
        </p:nvSpPr>
        <p:spPr bwMode="auto">
          <a:xfrm>
            <a:off x="3302000" y="5394325"/>
            <a:ext cx="3486150" cy="476250"/>
          </a:xfrm>
          <a:prstGeom prst="wedgeRoundRectCallout">
            <a:avLst>
              <a:gd name="adj1" fmla="val -45779"/>
              <a:gd name="adj2" fmla="val -121000"/>
              <a:gd name="adj3" fmla="val 16667"/>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2400" dirty="0">
                <a:solidFill>
                  <a:srgbClr val="000000"/>
                </a:solidFill>
              </a:rPr>
              <a:t>рекурсивные вызовы</a:t>
            </a:r>
            <a:endParaRPr lang="ru-RU" sz="2400" b="1" dirty="0">
              <a:solidFill>
                <a:srgbClr val="000000"/>
              </a:solidFill>
              <a:latin typeface="Courier New" pitchFamily="49" charset="0"/>
              <a:cs typeface="Courier New" pitchFamily="49" charset="0"/>
            </a:endParaRPr>
          </a:p>
        </p:txBody>
      </p:sp>
      <p:sp>
        <p:nvSpPr>
          <p:cNvPr id="8" name="Скругленная прямоугольная выноска 7"/>
          <p:cNvSpPr/>
          <p:nvPr/>
        </p:nvSpPr>
        <p:spPr bwMode="auto">
          <a:xfrm>
            <a:off x="5024438" y="2647950"/>
            <a:ext cx="3025775" cy="844550"/>
          </a:xfrm>
          <a:prstGeom prst="wedgeRoundRectCallout">
            <a:avLst>
              <a:gd name="adj1" fmla="val -73621"/>
              <a:gd name="adj2" fmla="val 17655"/>
              <a:gd name="adj3" fmla="val 16667"/>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2400" dirty="0">
                <a:solidFill>
                  <a:srgbClr val="000000"/>
                </a:solidFill>
              </a:rPr>
              <a:t>условие окончания рекурсии</a:t>
            </a:r>
            <a:endParaRPr lang="ru-RU" sz="2400" b="1" dirty="0">
              <a:solidFill>
                <a:srgbClr val="000000"/>
              </a:solidFill>
              <a:latin typeface="Courier New" pitchFamily="49" charset="0"/>
              <a:cs typeface="Courier New" pitchFamily="49" charset="0"/>
            </a:endParaRPr>
          </a:p>
        </p:txBody>
      </p:sp>
    </p:spTree>
    <p:extLst>
      <p:ext uri="{BB962C8B-B14F-4D97-AF65-F5344CB8AC3E}">
        <p14:creationId xmlns:p14="http://schemas.microsoft.com/office/powerpoint/2010/main" val="340129963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8545">
                                            <p:bg/>
                                          </p:spTgt>
                                        </p:tgtEl>
                                        <p:attrNameLst>
                                          <p:attrName>style.visibility</p:attrName>
                                        </p:attrNameLst>
                                      </p:cBhvr>
                                      <p:to>
                                        <p:strVal val="visible"/>
                                      </p:to>
                                    </p:set>
                                    <p:animEffect transition="in" filter="dissolve">
                                      <p:cBhvr>
                                        <p:cTn id="7" dur="500"/>
                                        <p:tgtEl>
                                          <p:spTgt spid="108545">
                                            <p:bg/>
                                          </p:spTgt>
                                        </p:tgtEl>
                                      </p:cBhvr>
                                    </p:animEffect>
                                  </p:childTnLst>
                                </p:cTn>
                              </p:par>
                              <p:par>
                                <p:cTn id="8" presetID="9" presetClass="entr" presetSubtype="0" fill="hold" grpId="0" nodeType="withEffect">
                                  <p:stCondLst>
                                    <p:cond delay="0"/>
                                  </p:stCondLst>
                                  <p:childTnLst>
                                    <p:set>
                                      <p:cBhvr>
                                        <p:cTn id="9" dur="1" fill="hold">
                                          <p:stCondLst>
                                            <p:cond delay="0"/>
                                          </p:stCondLst>
                                        </p:cTn>
                                        <p:tgtEl>
                                          <p:spTgt spid="108545">
                                            <p:txEl>
                                              <p:pRg st="0" end="0"/>
                                            </p:txEl>
                                          </p:spTgt>
                                        </p:tgtEl>
                                        <p:attrNameLst>
                                          <p:attrName>style.visibility</p:attrName>
                                        </p:attrNameLst>
                                      </p:cBhvr>
                                      <p:to>
                                        <p:strVal val="visible"/>
                                      </p:to>
                                    </p:set>
                                    <p:animEffect transition="in" filter="dissolve">
                                      <p:cBhvr>
                                        <p:cTn id="10" dur="500"/>
                                        <p:tgtEl>
                                          <p:spTgt spid="108545">
                                            <p:txEl>
                                              <p:pRg st="0" end="0"/>
                                            </p:txEl>
                                          </p:spTgt>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08545">
                                            <p:txEl>
                                              <p:pRg st="1" end="1"/>
                                            </p:txEl>
                                          </p:spTgt>
                                        </p:tgtEl>
                                        <p:attrNameLst>
                                          <p:attrName>style.visibility</p:attrName>
                                        </p:attrNameLst>
                                      </p:cBhvr>
                                      <p:to>
                                        <p:strVal val="visible"/>
                                      </p:to>
                                    </p:set>
                                    <p:animEffect transition="in" filter="dissolve">
                                      <p:cBhvr>
                                        <p:cTn id="15" dur="500"/>
                                        <p:tgtEl>
                                          <p:spTgt spid="108545">
                                            <p:txEl>
                                              <p:pRg st="1" end="1"/>
                                            </p:txEl>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96262"/>
                                        </p:tgtEl>
                                        <p:attrNameLst>
                                          <p:attrName>style.visibility</p:attrName>
                                        </p:attrNameLst>
                                      </p:cBhvr>
                                      <p:to>
                                        <p:strVal val="visible"/>
                                      </p:to>
                                    </p:set>
                                    <p:animEffect transition="in" filter="dissolve">
                                      <p:cBhvr>
                                        <p:cTn id="18" dur="500"/>
                                        <p:tgtEl>
                                          <p:spTgt spid="96262"/>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dissolve">
                                      <p:cBhvr>
                                        <p:cTn id="21" dur="500"/>
                                        <p:tgtEl>
                                          <p:spTgt spid="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7"/>
                                        </p:tgtEl>
                                        <p:attrNameLst>
                                          <p:attrName>style.visibility</p:attrName>
                                        </p:attrNameLst>
                                      </p:cBhvr>
                                      <p:to>
                                        <p:strVal val="visible"/>
                                      </p:to>
                                    </p:set>
                                    <p:animEffect transition="in" filter="dissolve">
                                      <p:cBhvr>
                                        <p:cTn id="26" dur="500"/>
                                        <p:tgtEl>
                                          <p:spTgt spid="7"/>
                                        </p:tgtEl>
                                      </p:cBhvr>
                                    </p:animEffect>
                                  </p:childTnLst>
                                </p:cTn>
                              </p:par>
                              <p:par>
                                <p:cTn id="27" presetID="9" presetClass="entr" presetSubtype="0" fill="hold" grpId="0" nodeType="withEffect">
                                  <p:stCondLst>
                                    <p:cond delay="0"/>
                                  </p:stCondLst>
                                  <p:childTnLst>
                                    <p:set>
                                      <p:cBhvr>
                                        <p:cTn id="28" dur="1" fill="hold">
                                          <p:stCondLst>
                                            <p:cond delay="0"/>
                                          </p:stCondLst>
                                        </p:cTn>
                                        <p:tgtEl>
                                          <p:spTgt spid="108545">
                                            <p:txEl>
                                              <p:pRg st="2" end="2"/>
                                            </p:txEl>
                                          </p:spTgt>
                                        </p:tgtEl>
                                        <p:attrNameLst>
                                          <p:attrName>style.visibility</p:attrName>
                                        </p:attrNameLst>
                                      </p:cBhvr>
                                      <p:to>
                                        <p:strVal val="visible"/>
                                      </p:to>
                                    </p:set>
                                    <p:animEffect transition="in" filter="dissolve">
                                      <p:cBhvr>
                                        <p:cTn id="29" dur="500"/>
                                        <p:tgtEl>
                                          <p:spTgt spid="108545">
                                            <p:txEl>
                                              <p:pRg st="2" end="2"/>
                                            </p:txEl>
                                          </p:spTgt>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108545">
                                            <p:txEl>
                                              <p:pRg st="3" end="3"/>
                                            </p:txEl>
                                          </p:spTgt>
                                        </p:tgtEl>
                                        <p:attrNameLst>
                                          <p:attrName>style.visibility</p:attrName>
                                        </p:attrNameLst>
                                      </p:cBhvr>
                                      <p:to>
                                        <p:strVal val="visible"/>
                                      </p:to>
                                    </p:set>
                                    <p:animEffect transition="in" filter="dissolve">
                                      <p:cBhvr>
                                        <p:cTn id="32" dur="500"/>
                                        <p:tgtEl>
                                          <p:spTgt spid="108545">
                                            <p:txEl>
                                              <p:pRg st="3" end="3"/>
                                            </p:txEl>
                                          </p:spTgt>
                                        </p:tgtEl>
                                      </p:cBhvr>
                                    </p:animEffect>
                                  </p:childTnLst>
                                </p:cTn>
                              </p:par>
                              <p:par>
                                <p:cTn id="33" presetID="9" presetClass="entr" presetSubtype="0" fill="hold" grpId="0" nodeType="withEffect">
                                  <p:stCondLst>
                                    <p:cond delay="0"/>
                                  </p:stCondLst>
                                  <p:childTnLst>
                                    <p:set>
                                      <p:cBhvr>
                                        <p:cTn id="34" dur="1" fill="hold">
                                          <p:stCondLst>
                                            <p:cond delay="0"/>
                                          </p:stCondLst>
                                        </p:cTn>
                                        <p:tgtEl>
                                          <p:spTgt spid="108545">
                                            <p:txEl>
                                              <p:pRg st="4" end="4"/>
                                            </p:txEl>
                                          </p:spTgt>
                                        </p:tgtEl>
                                        <p:attrNameLst>
                                          <p:attrName>style.visibility</p:attrName>
                                        </p:attrNameLst>
                                      </p:cBhvr>
                                      <p:to>
                                        <p:strVal val="visible"/>
                                      </p:to>
                                    </p:set>
                                    <p:animEffect transition="in" filter="dissolve">
                                      <p:cBhvr>
                                        <p:cTn id="35" dur="500"/>
                                        <p:tgtEl>
                                          <p:spTgt spid="108545">
                                            <p:txEl>
                                              <p:pRg st="4" end="4"/>
                                            </p:txEl>
                                          </p:spTgt>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108545">
                                            <p:txEl>
                                              <p:pRg st="5" end="5"/>
                                            </p:txEl>
                                          </p:spTgt>
                                        </p:tgtEl>
                                        <p:attrNameLst>
                                          <p:attrName>style.visibility</p:attrName>
                                        </p:attrNameLst>
                                      </p:cBhvr>
                                      <p:to>
                                        <p:strVal val="visible"/>
                                      </p:to>
                                    </p:set>
                                    <p:animEffect transition="in" filter="dissolve">
                                      <p:cBhvr>
                                        <p:cTn id="38" dur="500"/>
                                        <p:tgtEl>
                                          <p:spTgt spid="108545">
                                            <p:txEl>
                                              <p:pRg st="5" end="5"/>
                                            </p:txEl>
                                          </p:spTgt>
                                        </p:tgtEl>
                                      </p:cBhvr>
                                    </p:animEffect>
                                  </p:childTnLst>
                                </p:cTn>
                              </p:par>
                              <p:par>
                                <p:cTn id="39" presetID="9" presetClass="entr" presetSubtype="0" fill="hold" grpId="0" nodeType="withEffect">
                                  <p:stCondLst>
                                    <p:cond delay="0"/>
                                  </p:stCondLst>
                                  <p:childTnLst>
                                    <p:set>
                                      <p:cBhvr>
                                        <p:cTn id="40" dur="1" fill="hold">
                                          <p:stCondLst>
                                            <p:cond delay="0"/>
                                          </p:stCondLst>
                                        </p:cTn>
                                        <p:tgtEl>
                                          <p:spTgt spid="108545">
                                            <p:txEl>
                                              <p:pRg st="6" end="6"/>
                                            </p:txEl>
                                          </p:spTgt>
                                        </p:tgtEl>
                                        <p:attrNameLst>
                                          <p:attrName>style.visibility</p:attrName>
                                        </p:attrNameLst>
                                      </p:cBhvr>
                                      <p:to>
                                        <p:strVal val="visible"/>
                                      </p:to>
                                    </p:set>
                                    <p:animEffect transition="in" filter="dissolve">
                                      <p:cBhvr>
                                        <p:cTn id="41" dur="500"/>
                                        <p:tgtEl>
                                          <p:spTgt spid="10854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8545" grpId="0" build="p" animBg="1"/>
      <p:bldP spid="96262" grpId="0" animBg="1"/>
      <p:bldP spid="7" grpId="0" animBg="1"/>
      <p:bldP spid="8"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Заголовок 4"/>
          <p:cNvSpPr>
            <a:spLocks noGrp="1"/>
          </p:cNvSpPr>
          <p:nvPr>
            <p:ph type="title"/>
          </p:nvPr>
        </p:nvSpPr>
        <p:spPr>
          <a:xfrm>
            <a:off x="311150" y="301625"/>
            <a:ext cx="8375650" cy="471488"/>
          </a:xfrm>
        </p:spPr>
        <p:txBody>
          <a:bodyPr/>
          <a:lstStyle/>
          <a:p>
            <a:r>
              <a:rPr lang="ru-RU" altLang="ru-RU" smtClean="0"/>
              <a:t>Задачи</a:t>
            </a:r>
          </a:p>
        </p:txBody>
      </p:sp>
      <p:sp>
        <p:nvSpPr>
          <p:cNvPr id="143363" name="Номер слайда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184CC8F-D98D-48B4-96DF-66A5F49D1991}" type="slidenum">
              <a:rPr lang="ru-RU" altLang="ru-RU" smtClean="0">
                <a:solidFill>
                  <a:srgbClr val="000000"/>
                </a:solidFill>
              </a:rPr>
              <a:pPr/>
              <a:t>14</a:t>
            </a:fld>
            <a:endParaRPr lang="ru-RU" altLang="ru-RU" smtClean="0">
              <a:solidFill>
                <a:srgbClr val="000000"/>
              </a:solidFill>
            </a:endParaRPr>
          </a:p>
        </p:txBody>
      </p:sp>
      <p:sp>
        <p:nvSpPr>
          <p:cNvPr id="6" name="Text Box 5"/>
          <p:cNvSpPr txBox="1">
            <a:spLocks noChangeArrowheads="1"/>
          </p:cNvSpPr>
          <p:nvPr/>
        </p:nvSpPr>
        <p:spPr bwMode="auto">
          <a:xfrm>
            <a:off x="369888" y="809625"/>
            <a:ext cx="8420100" cy="5416550"/>
          </a:xfrm>
          <a:prstGeom prst="rect">
            <a:avLst/>
          </a:prstGeom>
          <a:noFill/>
          <a:ln w="9525">
            <a:noFill/>
            <a:miter lim="800000"/>
            <a:headEnd/>
            <a:tailEnd/>
          </a:ln>
        </p:spPr>
        <p:txBody>
          <a:bodyPr>
            <a:spAutoFit/>
          </a:bodyPr>
          <a:lstStyle/>
          <a:p>
            <a:pPr marL="630238" indent="-630238" fontAlgn="base">
              <a:spcBef>
                <a:spcPct val="0"/>
              </a:spcBef>
              <a:spcAft>
                <a:spcPct val="0"/>
              </a:spcAft>
              <a:defRPr/>
            </a:pPr>
            <a:r>
              <a:rPr lang="ru-RU" sz="2400" b="1" dirty="0">
                <a:solidFill>
                  <a:srgbClr val="3333FF"/>
                </a:solidFill>
              </a:rPr>
              <a:t>«</a:t>
            </a:r>
            <a:r>
              <a:rPr lang="en-US" sz="2400" b="1" dirty="0">
                <a:solidFill>
                  <a:srgbClr val="3333FF"/>
                </a:solidFill>
              </a:rPr>
              <a:t>A</a:t>
            </a:r>
            <a:r>
              <a:rPr lang="ru-RU" sz="2400" b="1" dirty="0">
                <a:solidFill>
                  <a:srgbClr val="3333FF"/>
                </a:solidFill>
              </a:rPr>
              <a:t>»: </a:t>
            </a:r>
            <a:r>
              <a:rPr lang="ru-RU" sz="2400" dirty="0">
                <a:solidFill>
                  <a:srgbClr val="000000"/>
                </a:solidFill>
              </a:rPr>
              <a:t>Напишите рекурсивную функцию, которая вычисляет НОД двух натуральных чисел, используя модифицированный алгоритм Евклида.  </a:t>
            </a:r>
            <a:endParaRPr lang="en-US" sz="2400" dirty="0">
              <a:solidFill>
                <a:srgbClr val="000000"/>
              </a:solidFill>
            </a:endParaRPr>
          </a:p>
          <a:p>
            <a:pPr marL="714375" indent="-357188" fontAlgn="base">
              <a:spcBef>
                <a:spcPct val="0"/>
              </a:spcBef>
              <a:spcAft>
                <a:spcPct val="0"/>
              </a:spcAft>
              <a:defRPr/>
            </a:pPr>
            <a:r>
              <a:rPr lang="ru-RU" sz="2400" b="1" dirty="0">
                <a:solidFill>
                  <a:srgbClr val="333399"/>
                </a:solidFill>
              </a:rPr>
              <a:t>Пример</a:t>
            </a:r>
            <a:r>
              <a:rPr lang="ru-RU" sz="2400" b="1" dirty="0">
                <a:solidFill>
                  <a:srgbClr val="000000"/>
                </a:solidFill>
              </a:rPr>
              <a:t>:</a:t>
            </a:r>
          </a:p>
          <a:p>
            <a:pPr marL="714375" fontAlgn="base">
              <a:spcBef>
                <a:spcPct val="0"/>
              </a:spcBef>
              <a:spcAft>
                <a:spcPct val="0"/>
              </a:spcAft>
              <a:defRPr/>
            </a:pPr>
            <a:r>
              <a:rPr lang="ru-RU" sz="2400" b="1" dirty="0">
                <a:solidFill>
                  <a:srgbClr val="000000"/>
                </a:solidFill>
                <a:latin typeface="Courier New" pitchFamily="49" charset="0"/>
                <a:cs typeface="Courier New" pitchFamily="49" charset="0"/>
              </a:rPr>
              <a:t>Введите два натуральных числа:</a:t>
            </a:r>
          </a:p>
          <a:p>
            <a:pPr marL="714375" fontAlgn="base">
              <a:spcBef>
                <a:spcPct val="0"/>
              </a:spcBef>
              <a:spcAft>
                <a:spcPct val="0"/>
              </a:spcAft>
              <a:defRPr/>
            </a:pPr>
            <a:r>
              <a:rPr lang="ru-RU" sz="2400" b="1" dirty="0">
                <a:solidFill>
                  <a:srgbClr val="FF0000"/>
                </a:solidFill>
                <a:latin typeface="Courier New" pitchFamily="49" charset="0"/>
                <a:cs typeface="Courier New" pitchFamily="49" charset="0"/>
              </a:rPr>
              <a:t>7006652 112307574</a:t>
            </a:r>
          </a:p>
          <a:p>
            <a:pPr marL="714375" fontAlgn="base">
              <a:spcBef>
                <a:spcPct val="0"/>
              </a:spcBef>
              <a:spcAft>
                <a:spcPct val="0"/>
              </a:spcAft>
              <a:defRPr/>
            </a:pPr>
            <a:r>
              <a:rPr lang="ru-RU" sz="2400" b="1" dirty="0">
                <a:solidFill>
                  <a:srgbClr val="000000"/>
                </a:solidFill>
                <a:latin typeface="Courier New" pitchFamily="49" charset="0"/>
                <a:cs typeface="Courier New" pitchFamily="49" charset="0"/>
              </a:rPr>
              <a:t>НОД(7006652,112307574)=1234.</a:t>
            </a:r>
          </a:p>
          <a:p>
            <a:pPr marL="630238" indent="-630238" fontAlgn="base">
              <a:spcBef>
                <a:spcPts val="1200"/>
              </a:spcBef>
              <a:spcAft>
                <a:spcPct val="0"/>
              </a:spcAft>
              <a:defRPr/>
            </a:pPr>
            <a:r>
              <a:rPr lang="ru-RU" sz="2400" b="1" dirty="0">
                <a:solidFill>
                  <a:srgbClr val="3333FF"/>
                </a:solidFill>
              </a:rPr>
              <a:t>«</a:t>
            </a:r>
            <a:r>
              <a:rPr lang="en-US" sz="2400" b="1" dirty="0">
                <a:solidFill>
                  <a:srgbClr val="3333FF"/>
                </a:solidFill>
              </a:rPr>
              <a:t>B</a:t>
            </a:r>
            <a:r>
              <a:rPr lang="ru-RU" sz="2400" b="1" dirty="0">
                <a:solidFill>
                  <a:srgbClr val="3333FF"/>
                </a:solidFill>
              </a:rPr>
              <a:t>»: </a:t>
            </a:r>
            <a:r>
              <a:rPr lang="ru-RU" sz="2400" dirty="0">
                <a:solidFill>
                  <a:srgbClr val="000000"/>
                </a:solidFill>
              </a:rPr>
              <a:t>Напишите рекурсивную функцию, которая раскладывает число на простые сомножители.   </a:t>
            </a:r>
            <a:endParaRPr lang="en-US" sz="2400" dirty="0">
              <a:solidFill>
                <a:srgbClr val="000000"/>
              </a:solidFill>
            </a:endParaRPr>
          </a:p>
          <a:p>
            <a:pPr marL="714375" indent="-357188" fontAlgn="base">
              <a:spcBef>
                <a:spcPct val="0"/>
              </a:spcBef>
              <a:spcAft>
                <a:spcPct val="0"/>
              </a:spcAft>
              <a:defRPr/>
            </a:pPr>
            <a:r>
              <a:rPr lang="ru-RU" sz="2400" b="1" dirty="0">
                <a:solidFill>
                  <a:srgbClr val="333399"/>
                </a:solidFill>
              </a:rPr>
              <a:t>Пример</a:t>
            </a:r>
            <a:r>
              <a:rPr lang="ru-RU" sz="2400" b="1" dirty="0">
                <a:solidFill>
                  <a:srgbClr val="000000"/>
                </a:solidFill>
              </a:rPr>
              <a:t>:</a:t>
            </a:r>
          </a:p>
          <a:p>
            <a:pPr marL="714375" fontAlgn="base">
              <a:spcBef>
                <a:spcPct val="0"/>
              </a:spcBef>
              <a:spcAft>
                <a:spcPct val="0"/>
              </a:spcAft>
              <a:defRPr/>
            </a:pPr>
            <a:r>
              <a:rPr lang="ru-RU" sz="2400" b="1" dirty="0">
                <a:solidFill>
                  <a:srgbClr val="000000"/>
                </a:solidFill>
                <a:latin typeface="Courier New" pitchFamily="49" charset="0"/>
                <a:cs typeface="Courier New" pitchFamily="49" charset="0"/>
              </a:rPr>
              <a:t>Введите натуральное число:</a:t>
            </a:r>
          </a:p>
          <a:p>
            <a:pPr marL="714375" fontAlgn="base">
              <a:spcBef>
                <a:spcPct val="0"/>
              </a:spcBef>
              <a:spcAft>
                <a:spcPct val="0"/>
              </a:spcAft>
              <a:defRPr/>
            </a:pPr>
            <a:r>
              <a:rPr lang="ru-RU" sz="2400" b="1" dirty="0">
                <a:solidFill>
                  <a:srgbClr val="FF0000"/>
                </a:solidFill>
                <a:latin typeface="Courier New" pitchFamily="49" charset="0"/>
                <a:cs typeface="Courier New" pitchFamily="49" charset="0"/>
              </a:rPr>
              <a:t>378</a:t>
            </a:r>
          </a:p>
          <a:p>
            <a:pPr marL="714375" fontAlgn="base">
              <a:spcBef>
                <a:spcPct val="0"/>
              </a:spcBef>
              <a:spcAft>
                <a:spcPct val="0"/>
              </a:spcAft>
              <a:defRPr/>
            </a:pPr>
            <a:r>
              <a:rPr lang="ru-RU" sz="2400" b="1" dirty="0">
                <a:solidFill>
                  <a:srgbClr val="000000"/>
                </a:solidFill>
                <a:latin typeface="Courier New" pitchFamily="49" charset="0"/>
                <a:cs typeface="Courier New" pitchFamily="49" charset="0"/>
              </a:rPr>
              <a:t>378 = 2*3*3*3*7</a:t>
            </a:r>
            <a:endParaRPr lang="en-US" sz="2400" b="1" dirty="0">
              <a:solidFill>
                <a:srgbClr val="000000"/>
              </a:solidFill>
              <a:latin typeface="Courier New" pitchFamily="49" charset="0"/>
              <a:cs typeface="Courier New" pitchFamily="49" charset="0"/>
            </a:endParaRPr>
          </a:p>
          <a:p>
            <a:pPr marL="714375" fontAlgn="base">
              <a:spcBef>
                <a:spcPct val="0"/>
              </a:spcBef>
              <a:spcAft>
                <a:spcPct val="0"/>
              </a:spcAft>
              <a:defRPr/>
            </a:pPr>
            <a:endParaRPr lang="en-US" sz="2400" b="1" dirty="0">
              <a:solidFill>
                <a:srgbClr val="000000"/>
              </a:solidFill>
              <a:latin typeface="Courier New" pitchFamily="49" charset="0"/>
              <a:cs typeface="Courier New" pitchFamily="49" charset="0"/>
            </a:endParaRPr>
          </a:p>
        </p:txBody>
      </p:sp>
    </p:spTree>
    <p:extLst>
      <p:ext uri="{BB962C8B-B14F-4D97-AF65-F5344CB8AC3E}">
        <p14:creationId xmlns:p14="http://schemas.microsoft.com/office/powerpoint/2010/main" val="60185122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386" name="Заголовок 4"/>
          <p:cNvSpPr>
            <a:spLocks noGrp="1"/>
          </p:cNvSpPr>
          <p:nvPr>
            <p:ph type="title"/>
          </p:nvPr>
        </p:nvSpPr>
        <p:spPr>
          <a:xfrm>
            <a:off x="311150" y="301625"/>
            <a:ext cx="8375650" cy="471488"/>
          </a:xfrm>
        </p:spPr>
        <p:txBody>
          <a:bodyPr/>
          <a:lstStyle/>
          <a:p>
            <a:r>
              <a:rPr lang="ru-RU" altLang="ru-RU" smtClean="0"/>
              <a:t>Задачи</a:t>
            </a:r>
          </a:p>
        </p:txBody>
      </p:sp>
      <p:sp>
        <p:nvSpPr>
          <p:cNvPr id="144387" name="Номер слайда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F2BCD077-8016-4AAB-A295-304AD3E7EA9A}" type="slidenum">
              <a:rPr lang="ru-RU" altLang="ru-RU" smtClean="0">
                <a:solidFill>
                  <a:srgbClr val="000000"/>
                </a:solidFill>
              </a:rPr>
              <a:pPr/>
              <a:t>15</a:t>
            </a:fld>
            <a:endParaRPr lang="ru-RU" altLang="ru-RU" smtClean="0">
              <a:solidFill>
                <a:srgbClr val="000000"/>
              </a:solidFill>
            </a:endParaRPr>
          </a:p>
        </p:txBody>
      </p:sp>
      <p:sp>
        <p:nvSpPr>
          <p:cNvPr id="5" name="Text Box 5"/>
          <p:cNvSpPr txBox="1">
            <a:spLocks noChangeArrowheads="1"/>
          </p:cNvSpPr>
          <p:nvPr/>
        </p:nvSpPr>
        <p:spPr bwMode="auto">
          <a:xfrm>
            <a:off x="369888" y="809625"/>
            <a:ext cx="8420100" cy="3786188"/>
          </a:xfrm>
          <a:prstGeom prst="rect">
            <a:avLst/>
          </a:prstGeom>
          <a:noFill/>
          <a:ln w="9525">
            <a:noFill/>
            <a:miter lim="800000"/>
            <a:headEnd/>
            <a:tailEnd/>
          </a:ln>
        </p:spPr>
        <p:txBody>
          <a:bodyPr>
            <a:spAutoFit/>
          </a:bodyPr>
          <a:lstStyle/>
          <a:p>
            <a:pPr marL="630238" indent="-630238" fontAlgn="base">
              <a:spcBef>
                <a:spcPct val="0"/>
              </a:spcBef>
              <a:spcAft>
                <a:spcPct val="0"/>
              </a:spcAft>
              <a:defRPr/>
            </a:pPr>
            <a:r>
              <a:rPr lang="ru-RU" sz="2400" b="1" dirty="0">
                <a:solidFill>
                  <a:srgbClr val="3333FF"/>
                </a:solidFill>
              </a:rPr>
              <a:t>«</a:t>
            </a:r>
            <a:r>
              <a:rPr lang="en-US" sz="2400" b="1" dirty="0">
                <a:solidFill>
                  <a:srgbClr val="3333FF"/>
                </a:solidFill>
              </a:rPr>
              <a:t>C</a:t>
            </a:r>
            <a:r>
              <a:rPr lang="ru-RU" sz="2400" b="1" dirty="0">
                <a:solidFill>
                  <a:srgbClr val="3333FF"/>
                </a:solidFill>
              </a:rPr>
              <a:t>»: </a:t>
            </a:r>
            <a:r>
              <a:rPr lang="ru-RU" sz="2400" dirty="0">
                <a:solidFill>
                  <a:srgbClr val="000000"/>
                </a:solidFill>
              </a:rPr>
              <a:t>Дано натуральное число N. Требуется получить и вывести на экран количество всех возможных </a:t>
            </a:r>
            <a:r>
              <a:rPr lang="ru-RU" sz="2400" i="1" dirty="0">
                <a:solidFill>
                  <a:srgbClr val="000000"/>
                </a:solidFill>
              </a:rPr>
              <a:t>различных</a:t>
            </a:r>
            <a:r>
              <a:rPr lang="ru-RU" sz="2400" dirty="0">
                <a:solidFill>
                  <a:srgbClr val="000000"/>
                </a:solidFill>
              </a:rPr>
              <a:t> способов представления этого числа в виде суммы натуральных чисел (то есть, 1 + 2 и 2 + 1 – это один и тот же способ разложения числа 3). Решите задачу с помощью </a:t>
            </a:r>
            <a:r>
              <a:rPr lang="ru-RU" sz="2400">
                <a:solidFill>
                  <a:srgbClr val="000000"/>
                </a:solidFill>
              </a:rPr>
              <a:t>рекурсивной функции.  </a:t>
            </a:r>
            <a:endParaRPr lang="en-US" sz="2400" dirty="0">
              <a:solidFill>
                <a:srgbClr val="000000"/>
              </a:solidFill>
            </a:endParaRPr>
          </a:p>
          <a:p>
            <a:pPr marL="714375" indent="-357188" fontAlgn="base">
              <a:spcBef>
                <a:spcPct val="0"/>
              </a:spcBef>
              <a:spcAft>
                <a:spcPct val="0"/>
              </a:spcAft>
              <a:defRPr/>
            </a:pPr>
            <a:r>
              <a:rPr lang="ru-RU" sz="2400" b="1" dirty="0">
                <a:solidFill>
                  <a:srgbClr val="333399"/>
                </a:solidFill>
              </a:rPr>
              <a:t>Пример</a:t>
            </a:r>
            <a:r>
              <a:rPr lang="ru-RU" sz="2400" b="1" dirty="0">
                <a:solidFill>
                  <a:srgbClr val="000000"/>
                </a:solidFill>
              </a:rPr>
              <a:t>:</a:t>
            </a:r>
          </a:p>
          <a:p>
            <a:pPr marL="714375" fontAlgn="base">
              <a:spcBef>
                <a:spcPct val="0"/>
              </a:spcBef>
              <a:spcAft>
                <a:spcPct val="0"/>
              </a:spcAft>
              <a:defRPr/>
            </a:pPr>
            <a:r>
              <a:rPr lang="ru-RU" sz="2400" b="1" dirty="0">
                <a:solidFill>
                  <a:srgbClr val="000000"/>
                </a:solidFill>
                <a:latin typeface="Courier New" pitchFamily="49" charset="0"/>
                <a:cs typeface="Courier New" pitchFamily="49" charset="0"/>
              </a:rPr>
              <a:t>Введите натуральное число:</a:t>
            </a:r>
          </a:p>
          <a:p>
            <a:pPr marL="714375" fontAlgn="base">
              <a:spcBef>
                <a:spcPct val="0"/>
              </a:spcBef>
              <a:spcAft>
                <a:spcPct val="0"/>
              </a:spcAft>
              <a:defRPr/>
            </a:pPr>
            <a:r>
              <a:rPr lang="ru-RU" sz="2400" b="1" dirty="0">
                <a:solidFill>
                  <a:srgbClr val="FF0000"/>
                </a:solidFill>
                <a:latin typeface="Courier New" pitchFamily="49" charset="0"/>
                <a:cs typeface="Courier New" pitchFamily="49" charset="0"/>
              </a:rPr>
              <a:t>4</a:t>
            </a:r>
          </a:p>
          <a:p>
            <a:pPr marL="714375" fontAlgn="base">
              <a:spcBef>
                <a:spcPct val="0"/>
              </a:spcBef>
              <a:spcAft>
                <a:spcPct val="0"/>
              </a:spcAft>
              <a:defRPr/>
            </a:pPr>
            <a:r>
              <a:rPr lang="ru-RU" sz="2400" b="1" dirty="0">
                <a:solidFill>
                  <a:srgbClr val="000000"/>
                </a:solidFill>
                <a:latin typeface="Courier New" pitchFamily="49" charset="0"/>
                <a:cs typeface="Courier New" pitchFamily="49" charset="0"/>
              </a:rPr>
              <a:t>Количество разложений: 4.</a:t>
            </a:r>
          </a:p>
        </p:txBody>
      </p:sp>
    </p:spTree>
    <p:extLst>
      <p:ext uri="{BB962C8B-B14F-4D97-AF65-F5344CB8AC3E}">
        <p14:creationId xmlns:p14="http://schemas.microsoft.com/office/powerpoint/2010/main" val="23025008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Заголовок 1"/>
          <p:cNvSpPr>
            <a:spLocks noGrp="1"/>
          </p:cNvSpPr>
          <p:nvPr>
            <p:ph type="title"/>
          </p:nvPr>
        </p:nvSpPr>
        <p:spPr>
          <a:xfrm>
            <a:off x="311150" y="301625"/>
            <a:ext cx="8375650" cy="471488"/>
          </a:xfrm>
        </p:spPr>
        <p:txBody>
          <a:bodyPr/>
          <a:lstStyle/>
          <a:p>
            <a:r>
              <a:rPr lang="ru-RU" altLang="ru-RU" smtClean="0"/>
              <a:t>Как работает рекурсия?</a:t>
            </a:r>
          </a:p>
        </p:txBody>
      </p:sp>
      <p:sp>
        <p:nvSpPr>
          <p:cNvPr id="6148" name="Номер слайда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CB0B27B6-4B93-4672-B1A0-2F359040D846}" type="slidenum">
              <a:rPr lang="ru-RU" altLang="ru-RU" smtClean="0">
                <a:solidFill>
                  <a:srgbClr val="000000"/>
                </a:solidFill>
              </a:rPr>
              <a:pPr/>
              <a:t>16</a:t>
            </a:fld>
            <a:endParaRPr lang="ru-RU" altLang="ru-RU" smtClean="0">
              <a:solidFill>
                <a:srgbClr val="000000"/>
              </a:solidFill>
            </a:endParaRPr>
          </a:p>
        </p:txBody>
      </p:sp>
      <p:sp>
        <p:nvSpPr>
          <p:cNvPr id="4" name="Rectangle 1"/>
          <p:cNvSpPr>
            <a:spLocks noChangeArrowheads="1"/>
          </p:cNvSpPr>
          <p:nvPr/>
        </p:nvSpPr>
        <p:spPr bwMode="auto">
          <a:xfrm>
            <a:off x="352425" y="2028825"/>
            <a:ext cx="5638800" cy="2678113"/>
          </a:xfrm>
          <a:prstGeom prst="rect">
            <a:avLst/>
          </a:prstGeom>
          <a:solidFill>
            <a:srgbClr val="FFFF99"/>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marL="179388" indent="-92075" algn="just" fontAlgn="base">
              <a:spcBef>
                <a:spcPct val="0"/>
              </a:spcBef>
              <a:defRPr/>
            </a:pPr>
            <a:r>
              <a:rPr lang="en-US" sz="2400" b="1" dirty="0">
                <a:solidFill>
                  <a:srgbClr val="0000FF"/>
                </a:solidFill>
                <a:latin typeface="Courier New" pitchFamily="49" charset="0"/>
                <a:ea typeface="Times New Roman"/>
                <a:cs typeface="Courier New" pitchFamily="49" charset="0"/>
              </a:rPr>
              <a:t>def</a:t>
            </a:r>
            <a:r>
              <a:rPr lang="en-US" sz="2400" b="1" dirty="0">
                <a:solidFill>
                  <a:srgbClr val="000000"/>
                </a:solidFill>
                <a:latin typeface="Courier New" pitchFamily="49" charset="0"/>
                <a:ea typeface="Times New Roman"/>
                <a:cs typeface="Courier New" pitchFamily="49" charset="0"/>
              </a:rPr>
              <a:t> Fact(N):</a:t>
            </a:r>
            <a:endParaRPr lang="ru-RU" sz="2400" b="1" dirty="0">
              <a:solidFill>
                <a:srgbClr val="000000"/>
              </a:solidFill>
              <a:latin typeface="Courier New" pitchFamily="49" charset="0"/>
              <a:ea typeface="Times New Roman"/>
              <a:cs typeface="Courier New" pitchFamily="49" charset="0"/>
            </a:endParaRPr>
          </a:p>
          <a:p>
            <a:pPr marL="179388" indent="-92075" algn="just" fontAlgn="base">
              <a:spcBef>
                <a:spcPct val="0"/>
              </a:spcBef>
              <a:defRPr/>
            </a:pPr>
            <a:r>
              <a:rPr lang="en-US" sz="2400" b="1" dirty="0">
                <a:solidFill>
                  <a:srgbClr val="000000"/>
                </a:solidFill>
                <a:latin typeface="Courier New" pitchFamily="49" charset="0"/>
                <a:ea typeface="Times New Roman"/>
                <a:cs typeface="Courier New" pitchFamily="49" charset="0"/>
              </a:rPr>
              <a:t>  </a:t>
            </a:r>
            <a:r>
              <a:rPr lang="en-US" sz="2400" b="1" dirty="0">
                <a:solidFill>
                  <a:srgbClr val="0070C0"/>
                </a:solidFill>
                <a:latin typeface="Courier New" pitchFamily="49" charset="0"/>
                <a:ea typeface="Times New Roman"/>
                <a:cs typeface="Courier New" pitchFamily="49" charset="0"/>
              </a:rPr>
              <a:t>print</a:t>
            </a:r>
            <a:r>
              <a:rPr lang="en-US" sz="2400" b="1" dirty="0">
                <a:solidFill>
                  <a:srgbClr val="0070C0"/>
                </a:solidFill>
                <a:ea typeface="Times New Roman"/>
                <a:cs typeface="Courier New" pitchFamily="49" charset="0"/>
              </a:rPr>
              <a:t> </a:t>
            </a:r>
            <a:r>
              <a:rPr lang="en-US" sz="2400" b="1" dirty="0">
                <a:solidFill>
                  <a:srgbClr val="000000"/>
                </a:solidFill>
                <a:latin typeface="Courier New" pitchFamily="49" charset="0"/>
                <a:ea typeface="Times New Roman"/>
                <a:cs typeface="Courier New" pitchFamily="49" charset="0"/>
              </a:rPr>
              <a:t>( </a:t>
            </a:r>
            <a:r>
              <a:rPr lang="en-US" sz="2400" b="1" dirty="0">
                <a:solidFill>
                  <a:srgbClr val="C00000"/>
                </a:solidFill>
                <a:latin typeface="Courier New" pitchFamily="49" charset="0"/>
                <a:ea typeface="Times New Roman"/>
                <a:cs typeface="Courier New" pitchFamily="49" charset="0"/>
              </a:rPr>
              <a:t>"-&gt;"</a:t>
            </a:r>
            <a:r>
              <a:rPr lang="en-US" sz="2400" b="1" dirty="0">
                <a:solidFill>
                  <a:srgbClr val="000000"/>
                </a:solidFill>
                <a:latin typeface="Courier New" pitchFamily="49" charset="0"/>
                <a:ea typeface="Times New Roman"/>
                <a:cs typeface="Courier New" pitchFamily="49" charset="0"/>
              </a:rPr>
              <a:t>, N )</a:t>
            </a:r>
            <a:endParaRPr lang="ru-RU" sz="2400" b="1" dirty="0">
              <a:solidFill>
                <a:srgbClr val="000000"/>
              </a:solidFill>
              <a:latin typeface="Courier New" pitchFamily="49" charset="0"/>
              <a:ea typeface="Times New Roman"/>
              <a:cs typeface="Courier New" pitchFamily="49" charset="0"/>
            </a:endParaRPr>
          </a:p>
          <a:p>
            <a:pPr marL="179388" indent="-92075" algn="just" fontAlgn="base">
              <a:spcBef>
                <a:spcPct val="0"/>
              </a:spcBef>
              <a:defRPr/>
            </a:pPr>
            <a:r>
              <a:rPr lang="en-US" sz="2400" b="1" dirty="0">
                <a:solidFill>
                  <a:srgbClr val="000000"/>
                </a:solidFill>
                <a:latin typeface="Courier New" pitchFamily="49" charset="0"/>
                <a:ea typeface="Times New Roman"/>
                <a:cs typeface="Courier New" pitchFamily="49" charset="0"/>
              </a:rPr>
              <a:t>  </a:t>
            </a:r>
            <a:r>
              <a:rPr lang="en-US" sz="2400" b="1" dirty="0">
                <a:solidFill>
                  <a:srgbClr val="0000FF"/>
                </a:solidFill>
                <a:latin typeface="Courier New" pitchFamily="49" charset="0"/>
                <a:ea typeface="Times New Roman"/>
                <a:cs typeface="Courier New" pitchFamily="49" charset="0"/>
              </a:rPr>
              <a:t>if</a:t>
            </a:r>
            <a:r>
              <a:rPr lang="en-US" sz="2400" b="1" dirty="0">
                <a:solidFill>
                  <a:srgbClr val="000000"/>
                </a:solidFill>
                <a:latin typeface="Courier New" pitchFamily="49" charset="0"/>
                <a:ea typeface="Times New Roman"/>
                <a:cs typeface="Courier New" pitchFamily="49" charset="0"/>
              </a:rPr>
              <a:t> N</a:t>
            </a:r>
            <a:r>
              <a:rPr lang="en-US" sz="2400" b="1" dirty="0">
                <a:solidFill>
                  <a:srgbClr val="000000"/>
                </a:solidFill>
                <a:ea typeface="Times New Roman"/>
                <a:cs typeface="Courier New" pitchFamily="49" charset="0"/>
              </a:rPr>
              <a:t> </a:t>
            </a:r>
            <a:r>
              <a:rPr lang="en-US" sz="2400" b="1" dirty="0">
                <a:solidFill>
                  <a:srgbClr val="000000"/>
                </a:solidFill>
                <a:latin typeface="Courier New" pitchFamily="49" charset="0"/>
                <a:ea typeface="Times New Roman"/>
                <a:cs typeface="Courier New" pitchFamily="49" charset="0"/>
              </a:rPr>
              <a:t>&lt;=</a:t>
            </a:r>
            <a:r>
              <a:rPr lang="en-US" sz="2400" b="1" dirty="0">
                <a:solidFill>
                  <a:srgbClr val="000000"/>
                </a:solidFill>
                <a:ea typeface="Times New Roman"/>
                <a:cs typeface="Courier New" pitchFamily="49" charset="0"/>
              </a:rPr>
              <a:t> </a:t>
            </a:r>
            <a:r>
              <a:rPr lang="en-US" sz="2400" b="1" dirty="0">
                <a:solidFill>
                  <a:srgbClr val="00B0F0"/>
                </a:solidFill>
                <a:latin typeface="Courier New" pitchFamily="49" charset="0"/>
                <a:ea typeface="Times New Roman"/>
                <a:cs typeface="Courier New" pitchFamily="49" charset="0"/>
              </a:rPr>
              <a:t>1</a:t>
            </a:r>
            <a:r>
              <a:rPr lang="en-US" sz="2400" b="1" dirty="0">
                <a:solidFill>
                  <a:srgbClr val="000000"/>
                </a:solidFill>
                <a:latin typeface="Courier New" pitchFamily="49" charset="0"/>
                <a:ea typeface="Times New Roman"/>
                <a:cs typeface="Courier New" pitchFamily="49" charset="0"/>
              </a:rPr>
              <a:t>: F</a:t>
            </a:r>
            <a:r>
              <a:rPr lang="en-US" sz="2400" b="1" dirty="0">
                <a:solidFill>
                  <a:srgbClr val="000000"/>
                </a:solidFill>
                <a:ea typeface="Times New Roman"/>
                <a:cs typeface="Courier New" pitchFamily="49" charset="0"/>
              </a:rPr>
              <a:t> </a:t>
            </a:r>
            <a:r>
              <a:rPr lang="ru-RU" sz="2400" b="1" dirty="0">
                <a:solidFill>
                  <a:srgbClr val="000000"/>
                </a:solidFill>
                <a:latin typeface="Courier New" pitchFamily="49" charset="0"/>
                <a:ea typeface="Times New Roman"/>
                <a:cs typeface="Courier New" pitchFamily="49" charset="0"/>
              </a:rPr>
              <a:t>=</a:t>
            </a:r>
            <a:r>
              <a:rPr lang="ru-RU" sz="2400" b="1" dirty="0">
                <a:solidFill>
                  <a:srgbClr val="000000"/>
                </a:solidFill>
                <a:ea typeface="Times New Roman"/>
                <a:cs typeface="Courier New" pitchFamily="49" charset="0"/>
              </a:rPr>
              <a:t> </a:t>
            </a:r>
            <a:r>
              <a:rPr lang="en-US" sz="2400" b="1" dirty="0">
                <a:solidFill>
                  <a:srgbClr val="00B0F0"/>
                </a:solidFill>
                <a:latin typeface="Courier New" pitchFamily="49" charset="0"/>
                <a:ea typeface="Times New Roman"/>
                <a:cs typeface="Courier New" pitchFamily="49" charset="0"/>
              </a:rPr>
              <a:t>1</a:t>
            </a:r>
            <a:endParaRPr lang="ru-RU" sz="2400" b="1" dirty="0">
              <a:solidFill>
                <a:srgbClr val="000000"/>
              </a:solidFill>
              <a:latin typeface="Courier New" pitchFamily="49" charset="0"/>
              <a:ea typeface="Times New Roman"/>
              <a:cs typeface="Courier New" pitchFamily="49" charset="0"/>
            </a:endParaRPr>
          </a:p>
          <a:p>
            <a:pPr marL="179388" indent="-92075" algn="just" fontAlgn="base">
              <a:spcBef>
                <a:spcPct val="0"/>
              </a:spcBef>
              <a:defRPr/>
            </a:pPr>
            <a:r>
              <a:rPr lang="en-US" sz="2400" b="1" dirty="0">
                <a:solidFill>
                  <a:srgbClr val="000000"/>
                </a:solidFill>
                <a:latin typeface="Courier New" pitchFamily="49" charset="0"/>
                <a:ea typeface="Times New Roman"/>
                <a:cs typeface="Courier New" pitchFamily="49" charset="0"/>
              </a:rPr>
              <a:t>  </a:t>
            </a:r>
            <a:r>
              <a:rPr lang="en-US" sz="2400" b="1" dirty="0">
                <a:solidFill>
                  <a:srgbClr val="0000FF"/>
                </a:solidFill>
                <a:latin typeface="Courier New" pitchFamily="49" charset="0"/>
                <a:ea typeface="Times New Roman"/>
                <a:cs typeface="Courier New" pitchFamily="49" charset="0"/>
              </a:rPr>
              <a:t>else</a:t>
            </a:r>
            <a:r>
              <a:rPr lang="en-US" sz="2400" b="1" dirty="0">
                <a:solidFill>
                  <a:srgbClr val="000000"/>
                </a:solidFill>
                <a:latin typeface="Courier New" pitchFamily="49" charset="0"/>
                <a:ea typeface="Times New Roman"/>
                <a:cs typeface="Courier New" pitchFamily="49" charset="0"/>
              </a:rPr>
              <a:t>:</a:t>
            </a:r>
            <a:endParaRPr lang="ru-RU" sz="2400" b="1" dirty="0">
              <a:solidFill>
                <a:srgbClr val="000000"/>
              </a:solidFill>
              <a:latin typeface="Courier New" pitchFamily="49" charset="0"/>
              <a:ea typeface="Times New Roman"/>
              <a:cs typeface="Courier New" pitchFamily="49" charset="0"/>
            </a:endParaRPr>
          </a:p>
          <a:p>
            <a:pPr marL="179388" indent="-92075" algn="just" fontAlgn="base">
              <a:spcBef>
                <a:spcPct val="0"/>
              </a:spcBef>
              <a:defRPr/>
            </a:pPr>
            <a:r>
              <a:rPr lang="en-US" sz="2400" b="1" dirty="0">
                <a:solidFill>
                  <a:srgbClr val="000000"/>
                </a:solidFill>
                <a:latin typeface="Courier New" pitchFamily="49" charset="0"/>
                <a:ea typeface="Times New Roman"/>
                <a:cs typeface="Courier New" pitchFamily="49" charset="0"/>
              </a:rPr>
              <a:t>    F</a:t>
            </a:r>
            <a:r>
              <a:rPr lang="en-US" sz="2400" b="1" dirty="0">
                <a:solidFill>
                  <a:srgbClr val="000000"/>
                </a:solidFill>
                <a:ea typeface="Times New Roman"/>
                <a:cs typeface="Courier New" pitchFamily="49" charset="0"/>
              </a:rPr>
              <a:t> </a:t>
            </a:r>
            <a:r>
              <a:rPr lang="en-US" sz="2400" b="1" dirty="0">
                <a:solidFill>
                  <a:srgbClr val="000000"/>
                </a:solidFill>
                <a:latin typeface="Courier New" pitchFamily="49" charset="0"/>
                <a:ea typeface="Times New Roman"/>
                <a:cs typeface="Courier New" pitchFamily="49" charset="0"/>
              </a:rPr>
              <a:t>=</a:t>
            </a:r>
            <a:r>
              <a:rPr lang="en-US" sz="2400" b="1" dirty="0">
                <a:solidFill>
                  <a:srgbClr val="000000"/>
                </a:solidFill>
                <a:ea typeface="Times New Roman"/>
                <a:cs typeface="Courier New" pitchFamily="49" charset="0"/>
              </a:rPr>
              <a:t> </a:t>
            </a:r>
            <a:r>
              <a:rPr lang="en-US" sz="2400" b="1" dirty="0">
                <a:solidFill>
                  <a:srgbClr val="000000"/>
                </a:solidFill>
                <a:latin typeface="Courier New" pitchFamily="49" charset="0"/>
                <a:ea typeface="Times New Roman"/>
                <a:cs typeface="Courier New" pitchFamily="49" charset="0"/>
              </a:rPr>
              <a:t>N</a:t>
            </a:r>
            <a:r>
              <a:rPr lang="en-US" sz="2400" b="1" dirty="0">
                <a:solidFill>
                  <a:srgbClr val="000000"/>
                </a:solidFill>
                <a:ea typeface="Times New Roman"/>
                <a:cs typeface="Courier New" pitchFamily="49" charset="0"/>
              </a:rPr>
              <a:t> </a:t>
            </a:r>
            <a:r>
              <a:rPr lang="en-US" sz="2400" b="1" dirty="0">
                <a:solidFill>
                  <a:srgbClr val="000000"/>
                </a:solidFill>
                <a:latin typeface="Courier New" pitchFamily="49" charset="0"/>
                <a:ea typeface="Times New Roman"/>
                <a:cs typeface="Courier New" pitchFamily="49" charset="0"/>
              </a:rPr>
              <a:t>*</a:t>
            </a:r>
            <a:r>
              <a:rPr lang="en-US" sz="2400" b="1" dirty="0">
                <a:solidFill>
                  <a:srgbClr val="000000"/>
                </a:solidFill>
                <a:ea typeface="Times New Roman"/>
                <a:cs typeface="Courier New" pitchFamily="49" charset="0"/>
              </a:rPr>
              <a:t> </a:t>
            </a:r>
            <a:r>
              <a:rPr lang="en-US" sz="2400" b="1" dirty="0">
                <a:solidFill>
                  <a:srgbClr val="000000"/>
                </a:solidFill>
                <a:latin typeface="Courier New" pitchFamily="49" charset="0"/>
                <a:ea typeface="Times New Roman"/>
                <a:cs typeface="Courier New" pitchFamily="49" charset="0"/>
              </a:rPr>
              <a:t>Fact</a:t>
            </a:r>
            <a:r>
              <a:rPr lang="en-US" sz="2400" b="1" dirty="0">
                <a:solidFill>
                  <a:srgbClr val="000000"/>
                </a:solidFill>
                <a:ea typeface="Times New Roman"/>
                <a:cs typeface="Courier New" pitchFamily="49" charset="0"/>
              </a:rPr>
              <a:t> </a:t>
            </a:r>
            <a:r>
              <a:rPr lang="en-US" sz="2400" b="1" dirty="0">
                <a:solidFill>
                  <a:srgbClr val="000000"/>
                </a:solidFill>
                <a:latin typeface="Courier New" pitchFamily="49" charset="0"/>
                <a:ea typeface="Times New Roman"/>
                <a:cs typeface="Courier New" pitchFamily="49" charset="0"/>
              </a:rPr>
              <a:t>( N</a:t>
            </a:r>
            <a:r>
              <a:rPr lang="en-US" sz="2400" b="1" dirty="0">
                <a:solidFill>
                  <a:srgbClr val="000000"/>
                </a:solidFill>
                <a:ea typeface="Times New Roman"/>
                <a:cs typeface="Courier New" pitchFamily="49" charset="0"/>
              </a:rPr>
              <a:t> </a:t>
            </a:r>
            <a:r>
              <a:rPr lang="en-US" sz="2400" b="1" dirty="0">
                <a:solidFill>
                  <a:srgbClr val="000000"/>
                </a:solidFill>
                <a:latin typeface="Courier New" pitchFamily="49" charset="0"/>
                <a:ea typeface="Times New Roman"/>
                <a:cs typeface="Courier New" pitchFamily="49" charset="0"/>
              </a:rPr>
              <a:t>–</a:t>
            </a:r>
            <a:r>
              <a:rPr lang="en-US" sz="2400" b="1" dirty="0">
                <a:solidFill>
                  <a:srgbClr val="000000"/>
                </a:solidFill>
                <a:ea typeface="Times New Roman"/>
                <a:cs typeface="Courier New" pitchFamily="49" charset="0"/>
              </a:rPr>
              <a:t> </a:t>
            </a:r>
            <a:r>
              <a:rPr lang="en-US" sz="2400" b="1" dirty="0">
                <a:solidFill>
                  <a:srgbClr val="00B0F0"/>
                </a:solidFill>
                <a:latin typeface="Courier New" pitchFamily="49" charset="0"/>
                <a:ea typeface="Times New Roman"/>
                <a:cs typeface="Courier New" pitchFamily="49" charset="0"/>
              </a:rPr>
              <a:t>1</a:t>
            </a:r>
            <a:r>
              <a:rPr lang="en-US" sz="2400" b="1" dirty="0">
                <a:solidFill>
                  <a:srgbClr val="000000"/>
                </a:solidFill>
                <a:latin typeface="Courier New" pitchFamily="49" charset="0"/>
                <a:ea typeface="Times New Roman"/>
                <a:cs typeface="Courier New" pitchFamily="49" charset="0"/>
              </a:rPr>
              <a:t> )</a:t>
            </a:r>
            <a:endParaRPr lang="ru-RU" sz="2400" b="1" dirty="0">
              <a:solidFill>
                <a:srgbClr val="000000"/>
              </a:solidFill>
              <a:latin typeface="Courier New" pitchFamily="49" charset="0"/>
              <a:ea typeface="Times New Roman"/>
              <a:cs typeface="Courier New" pitchFamily="49" charset="0"/>
            </a:endParaRPr>
          </a:p>
          <a:p>
            <a:pPr marL="179388" indent="-92075" algn="just" fontAlgn="base">
              <a:spcBef>
                <a:spcPct val="0"/>
              </a:spcBef>
              <a:defRPr/>
            </a:pPr>
            <a:r>
              <a:rPr lang="en-US" sz="2400" b="1" dirty="0">
                <a:solidFill>
                  <a:srgbClr val="000000"/>
                </a:solidFill>
                <a:latin typeface="Courier New" pitchFamily="49" charset="0"/>
                <a:ea typeface="Times New Roman"/>
                <a:cs typeface="Courier New" pitchFamily="49" charset="0"/>
              </a:rPr>
              <a:t>  </a:t>
            </a:r>
            <a:r>
              <a:rPr lang="en-US" sz="2400" b="1" dirty="0">
                <a:solidFill>
                  <a:srgbClr val="0070C0"/>
                </a:solidFill>
                <a:latin typeface="Courier New" pitchFamily="49" charset="0"/>
                <a:ea typeface="Times New Roman"/>
                <a:cs typeface="Courier New" pitchFamily="49" charset="0"/>
              </a:rPr>
              <a:t>print</a:t>
            </a:r>
            <a:r>
              <a:rPr lang="en-US" sz="2400" b="1" dirty="0">
                <a:solidFill>
                  <a:srgbClr val="000000"/>
                </a:solidFill>
                <a:ea typeface="Times New Roman"/>
                <a:cs typeface="Courier New" pitchFamily="49" charset="0"/>
              </a:rPr>
              <a:t> </a:t>
            </a:r>
            <a:r>
              <a:rPr lang="en-US" sz="2400" b="1" dirty="0">
                <a:solidFill>
                  <a:srgbClr val="000000"/>
                </a:solidFill>
                <a:latin typeface="Courier New" pitchFamily="49" charset="0"/>
                <a:ea typeface="Times New Roman"/>
                <a:cs typeface="Courier New" pitchFamily="49" charset="0"/>
              </a:rPr>
              <a:t>( </a:t>
            </a:r>
            <a:r>
              <a:rPr lang="en-US" sz="2400" b="1" dirty="0">
                <a:solidFill>
                  <a:srgbClr val="C00000"/>
                </a:solidFill>
                <a:latin typeface="Courier New" pitchFamily="49" charset="0"/>
                <a:ea typeface="Times New Roman"/>
                <a:cs typeface="Courier New" pitchFamily="49" charset="0"/>
              </a:rPr>
              <a:t>"&lt;-"</a:t>
            </a:r>
            <a:r>
              <a:rPr lang="en-US" sz="2400" b="1" dirty="0">
                <a:solidFill>
                  <a:srgbClr val="000000"/>
                </a:solidFill>
                <a:latin typeface="Courier New" pitchFamily="49" charset="0"/>
                <a:ea typeface="Times New Roman"/>
                <a:cs typeface="Courier New" pitchFamily="49" charset="0"/>
              </a:rPr>
              <a:t>, N )</a:t>
            </a:r>
            <a:endParaRPr lang="ru-RU" sz="2400" b="1" dirty="0">
              <a:solidFill>
                <a:srgbClr val="000000"/>
              </a:solidFill>
              <a:latin typeface="Courier New" pitchFamily="49" charset="0"/>
              <a:ea typeface="Times New Roman"/>
              <a:cs typeface="Courier New" pitchFamily="49" charset="0"/>
            </a:endParaRPr>
          </a:p>
          <a:p>
            <a:pPr marL="179388" indent="-92075" fontAlgn="base">
              <a:spcBef>
                <a:spcPct val="0"/>
              </a:spcBef>
              <a:spcAft>
                <a:spcPct val="0"/>
              </a:spcAft>
              <a:defRPr/>
            </a:pPr>
            <a:r>
              <a:rPr lang="en-US" sz="2400" b="1" dirty="0">
                <a:solidFill>
                  <a:srgbClr val="0070C0"/>
                </a:solidFill>
                <a:latin typeface="Courier New" pitchFamily="49" charset="0"/>
                <a:ea typeface="Times New Roman"/>
                <a:cs typeface="Courier New" pitchFamily="49" charset="0"/>
              </a:rPr>
              <a:t>  </a:t>
            </a:r>
            <a:r>
              <a:rPr lang="en-US" sz="2400" b="1" dirty="0">
                <a:solidFill>
                  <a:srgbClr val="0000FF"/>
                </a:solidFill>
                <a:latin typeface="Courier New" pitchFamily="49" charset="0"/>
                <a:ea typeface="Times New Roman"/>
                <a:cs typeface="Courier New" pitchFamily="49" charset="0"/>
              </a:rPr>
              <a:t>return</a:t>
            </a:r>
            <a:r>
              <a:rPr lang="en-US" sz="2400" b="1" dirty="0">
                <a:solidFill>
                  <a:srgbClr val="0070C0"/>
                </a:solidFill>
                <a:latin typeface="Courier New" pitchFamily="49" charset="0"/>
                <a:ea typeface="Times New Roman"/>
                <a:cs typeface="Courier New" pitchFamily="49" charset="0"/>
              </a:rPr>
              <a:t> </a:t>
            </a:r>
            <a:r>
              <a:rPr lang="en-US" sz="2400" b="1" dirty="0">
                <a:solidFill>
                  <a:srgbClr val="000000"/>
                </a:solidFill>
                <a:latin typeface="Courier New" pitchFamily="49" charset="0"/>
                <a:ea typeface="Times New Roman"/>
                <a:cs typeface="Courier New" pitchFamily="49" charset="0"/>
              </a:rPr>
              <a:t>F</a:t>
            </a:r>
            <a:endParaRPr lang="ru-RU" sz="2200" b="1" dirty="0">
              <a:solidFill>
                <a:srgbClr val="000000"/>
              </a:solidFill>
              <a:latin typeface="Courier New" pitchFamily="49" charset="0"/>
              <a:ea typeface="Times New Roman" pitchFamily="18" charset="0"/>
              <a:cs typeface="Courier New" pitchFamily="49" charset="0"/>
            </a:endParaRPr>
          </a:p>
        </p:txBody>
      </p:sp>
      <p:sp>
        <p:nvSpPr>
          <p:cNvPr id="109569" name="Rectangle 1"/>
          <p:cNvSpPr>
            <a:spLocks noChangeArrowheads="1"/>
          </p:cNvSpPr>
          <p:nvPr/>
        </p:nvSpPr>
        <p:spPr bwMode="auto">
          <a:xfrm>
            <a:off x="5649913" y="2028825"/>
            <a:ext cx="2860675" cy="2308225"/>
          </a:xfrm>
          <a:prstGeom prst="rect">
            <a:avLst/>
          </a:prstGeom>
          <a:solidFill>
            <a:srgbClr val="E6E6FF"/>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indent="90488" eaLnBrk="0" fontAlgn="base" hangingPunct="0">
              <a:spcBef>
                <a:spcPct val="0"/>
              </a:spcBef>
              <a:spcAft>
                <a:spcPct val="0"/>
              </a:spcAft>
              <a:defRPr/>
            </a:pPr>
            <a:r>
              <a:rPr lang="ru-RU" sz="2400" b="1" dirty="0">
                <a:solidFill>
                  <a:srgbClr val="000000"/>
                </a:solidFill>
                <a:latin typeface="Courier New" pitchFamily="49" charset="0"/>
                <a:ea typeface="Times New Roman" pitchFamily="18" charset="0"/>
                <a:cs typeface="Courier New" pitchFamily="49" charset="0"/>
              </a:rPr>
              <a:t>-&gt; </a:t>
            </a:r>
            <a:r>
              <a:rPr lang="en-US" sz="2400" b="1" dirty="0">
                <a:solidFill>
                  <a:srgbClr val="000000"/>
                </a:solidFill>
                <a:latin typeface="Courier New" pitchFamily="49" charset="0"/>
                <a:ea typeface="Times New Roman" pitchFamily="18" charset="0"/>
                <a:cs typeface="Courier New" pitchFamily="49" charset="0"/>
              </a:rPr>
              <a:t>N</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3</a:t>
            </a:r>
            <a:endParaRPr lang="ru-RU" sz="2400" b="1" dirty="0">
              <a:solidFill>
                <a:srgbClr val="000000"/>
              </a:solidFill>
              <a:latin typeface="Courier New" pitchFamily="49" charset="0"/>
              <a:cs typeface="Courier New" pitchFamily="49" charset="0"/>
            </a:endParaRPr>
          </a:p>
          <a:p>
            <a:pPr indent="90488" eaLnBrk="0" fontAlgn="base" hangingPunct="0">
              <a:spcBef>
                <a:spcPct val="0"/>
              </a:spcBef>
              <a:spcAft>
                <a:spcPct val="0"/>
              </a:spcAft>
              <a:defRPr/>
            </a:pPr>
            <a:r>
              <a:rPr lang="ru-RU" sz="2400" b="1" dirty="0">
                <a:solidFill>
                  <a:srgbClr val="000000"/>
                </a:solidFill>
                <a:latin typeface="Courier New" pitchFamily="49" charset="0"/>
                <a:ea typeface="Times New Roman" pitchFamily="18" charset="0"/>
                <a:cs typeface="Courier New" pitchFamily="49" charset="0"/>
              </a:rPr>
              <a:t>  -&gt; </a:t>
            </a:r>
            <a:r>
              <a:rPr lang="en-US" sz="2400" b="1" dirty="0">
                <a:solidFill>
                  <a:srgbClr val="000000"/>
                </a:solidFill>
                <a:latin typeface="Courier New" pitchFamily="49" charset="0"/>
                <a:ea typeface="Times New Roman" pitchFamily="18" charset="0"/>
                <a:cs typeface="Courier New" pitchFamily="49" charset="0"/>
              </a:rPr>
              <a:t>N</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2</a:t>
            </a:r>
            <a:endParaRPr lang="ru-RU" sz="2400" b="1" dirty="0">
              <a:solidFill>
                <a:srgbClr val="000000"/>
              </a:solidFill>
              <a:latin typeface="Courier New" pitchFamily="49" charset="0"/>
              <a:cs typeface="Courier New" pitchFamily="49" charset="0"/>
            </a:endParaRPr>
          </a:p>
          <a:p>
            <a:pPr indent="90488" eaLnBrk="0" fontAlgn="base" hangingPunct="0">
              <a:spcBef>
                <a:spcPct val="0"/>
              </a:spcBef>
              <a:spcAft>
                <a:spcPct val="0"/>
              </a:spcAft>
              <a:defRPr/>
            </a:pPr>
            <a:r>
              <a:rPr lang="ru-RU" sz="2400" b="1" dirty="0">
                <a:solidFill>
                  <a:srgbClr val="000000"/>
                </a:solidFill>
                <a:latin typeface="Courier New" pitchFamily="49" charset="0"/>
                <a:ea typeface="Times New Roman" pitchFamily="18" charset="0"/>
                <a:cs typeface="Courier New" pitchFamily="49" charset="0"/>
              </a:rPr>
              <a:t>    -&gt; </a:t>
            </a:r>
            <a:r>
              <a:rPr lang="en-US" sz="2400" b="1" dirty="0">
                <a:solidFill>
                  <a:srgbClr val="000000"/>
                </a:solidFill>
                <a:latin typeface="Courier New" pitchFamily="49" charset="0"/>
                <a:ea typeface="Times New Roman" pitchFamily="18" charset="0"/>
                <a:cs typeface="Courier New" pitchFamily="49" charset="0"/>
              </a:rPr>
              <a:t>N</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1</a:t>
            </a:r>
            <a:endParaRPr lang="ru-RU" sz="2400" b="1" dirty="0">
              <a:solidFill>
                <a:srgbClr val="000000"/>
              </a:solidFill>
              <a:latin typeface="Courier New" pitchFamily="49" charset="0"/>
              <a:cs typeface="Courier New" pitchFamily="49" charset="0"/>
            </a:endParaRPr>
          </a:p>
          <a:p>
            <a:pPr indent="90488" eaLnBrk="0" fontAlgn="base" hangingPunct="0">
              <a:spcBef>
                <a:spcPct val="0"/>
              </a:spcBef>
              <a:spcAft>
                <a:spcPct val="0"/>
              </a:spcAft>
              <a:defRPr/>
            </a:pPr>
            <a:r>
              <a:rPr lang="ru-RU" sz="2400" b="1" dirty="0">
                <a:solidFill>
                  <a:srgbClr val="000000"/>
                </a:solidFill>
                <a:latin typeface="Courier New" pitchFamily="49" charset="0"/>
                <a:ea typeface="Times New Roman" pitchFamily="18" charset="0"/>
                <a:cs typeface="Courier New" pitchFamily="49" charset="0"/>
              </a:rPr>
              <a:t>    &lt;- </a:t>
            </a:r>
            <a:r>
              <a:rPr lang="en-US" sz="2400" b="1" dirty="0">
                <a:solidFill>
                  <a:srgbClr val="000000"/>
                </a:solidFill>
                <a:latin typeface="Courier New" pitchFamily="49" charset="0"/>
                <a:ea typeface="Times New Roman" pitchFamily="18" charset="0"/>
                <a:cs typeface="Courier New" pitchFamily="49" charset="0"/>
              </a:rPr>
              <a:t>N</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1</a:t>
            </a:r>
            <a:endParaRPr lang="ru-RU" sz="2400" b="1" dirty="0">
              <a:solidFill>
                <a:srgbClr val="000000"/>
              </a:solidFill>
              <a:latin typeface="Courier New" pitchFamily="49" charset="0"/>
              <a:cs typeface="Courier New" pitchFamily="49" charset="0"/>
            </a:endParaRPr>
          </a:p>
          <a:p>
            <a:pPr indent="90488" eaLnBrk="0" fontAlgn="base" hangingPunct="0">
              <a:spcBef>
                <a:spcPct val="0"/>
              </a:spcBef>
              <a:spcAft>
                <a:spcPct val="0"/>
              </a:spcAft>
              <a:defRPr/>
            </a:pPr>
            <a:r>
              <a:rPr lang="ru-RU" sz="2400" b="1" dirty="0">
                <a:solidFill>
                  <a:srgbClr val="000000"/>
                </a:solidFill>
                <a:latin typeface="Courier New" pitchFamily="49" charset="0"/>
                <a:ea typeface="Times New Roman" pitchFamily="18" charset="0"/>
                <a:cs typeface="Courier New" pitchFamily="49" charset="0"/>
              </a:rPr>
              <a:t>  &lt;- </a:t>
            </a:r>
            <a:r>
              <a:rPr lang="en-US" sz="2400" b="1" dirty="0">
                <a:solidFill>
                  <a:srgbClr val="000000"/>
                </a:solidFill>
                <a:latin typeface="Courier New" pitchFamily="49" charset="0"/>
                <a:ea typeface="Times New Roman" pitchFamily="18" charset="0"/>
                <a:cs typeface="Courier New" pitchFamily="49" charset="0"/>
              </a:rPr>
              <a:t>N</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2</a:t>
            </a:r>
          </a:p>
          <a:p>
            <a:pPr indent="90488" eaLnBrk="0" fontAlgn="base" hangingPunct="0">
              <a:spcBef>
                <a:spcPct val="0"/>
              </a:spcBef>
              <a:spcAft>
                <a:spcPct val="0"/>
              </a:spcAft>
              <a:defRPr/>
            </a:pPr>
            <a:r>
              <a:rPr lang="ru-RU" sz="2400" b="1" dirty="0">
                <a:solidFill>
                  <a:srgbClr val="000000"/>
                </a:solidFill>
                <a:latin typeface="Courier New" pitchFamily="49" charset="0"/>
                <a:ea typeface="Times New Roman" pitchFamily="18" charset="0"/>
                <a:cs typeface="Courier New" pitchFamily="49" charset="0"/>
              </a:rPr>
              <a:t>&lt;- </a:t>
            </a:r>
            <a:r>
              <a:rPr lang="en-US" sz="2400" b="1" dirty="0">
                <a:solidFill>
                  <a:srgbClr val="000000"/>
                </a:solidFill>
                <a:latin typeface="Courier New" pitchFamily="49" charset="0"/>
                <a:ea typeface="Times New Roman" pitchFamily="18" charset="0"/>
                <a:cs typeface="Courier New" pitchFamily="49" charset="0"/>
              </a:rPr>
              <a:t>N</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a:t>
            </a:r>
            <a:r>
              <a:rPr lang="ru-RU" sz="2400" b="1" dirty="0">
                <a:solidFill>
                  <a:srgbClr val="000000"/>
                </a:solidFill>
                <a:ea typeface="Times New Roman" pitchFamily="18" charset="0"/>
                <a:cs typeface="Courier New" pitchFamily="49" charset="0"/>
              </a:rPr>
              <a:t> </a:t>
            </a:r>
            <a:r>
              <a:rPr lang="ru-RU" sz="2400" b="1" dirty="0">
                <a:solidFill>
                  <a:srgbClr val="000000"/>
                </a:solidFill>
                <a:latin typeface="Courier New" pitchFamily="49" charset="0"/>
                <a:ea typeface="Times New Roman" pitchFamily="18" charset="0"/>
                <a:cs typeface="Courier New" pitchFamily="49" charset="0"/>
              </a:rPr>
              <a:t>3</a:t>
            </a:r>
            <a:r>
              <a:rPr lang="ru-RU" sz="2400" b="1" dirty="0">
                <a:solidFill>
                  <a:srgbClr val="000000"/>
                </a:solidFill>
                <a:latin typeface="Courier New" pitchFamily="49" charset="0"/>
                <a:cs typeface="Courier New" pitchFamily="49" charset="0"/>
              </a:rPr>
              <a:t> </a:t>
            </a:r>
          </a:p>
        </p:txBody>
      </p:sp>
      <p:grpSp>
        <p:nvGrpSpPr>
          <p:cNvPr id="2" name="Group 7"/>
          <p:cNvGrpSpPr>
            <a:grpSpLocks/>
          </p:cNvGrpSpPr>
          <p:nvPr/>
        </p:nvGrpSpPr>
        <p:grpSpPr bwMode="auto">
          <a:xfrm>
            <a:off x="1704975" y="5006975"/>
            <a:ext cx="6667500" cy="936625"/>
            <a:chOff x="796" y="2336"/>
            <a:chExt cx="4200" cy="590"/>
          </a:xfrm>
        </p:grpSpPr>
        <p:sp>
          <p:nvSpPr>
            <p:cNvPr id="7" name="Text Box 8"/>
            <p:cNvSpPr txBox="1">
              <a:spLocks noChangeArrowheads="1"/>
            </p:cNvSpPr>
            <p:nvPr/>
          </p:nvSpPr>
          <p:spPr bwMode="auto">
            <a:xfrm>
              <a:off x="1090" y="2403"/>
              <a:ext cx="3906" cy="523"/>
            </a:xfrm>
            <a:prstGeom prst="rect">
              <a:avLst/>
            </a:prstGeom>
            <a:solidFill>
              <a:srgbClr val="D1D1FF"/>
            </a:solidFill>
            <a:ln w="12700">
              <a:noFill/>
              <a:miter lim="800000"/>
              <a:headEnd/>
              <a:tailEnd/>
            </a:ln>
            <a:effectLst>
              <a:outerShdw blurRad="50800" dist="38100" dir="2700000" algn="tl" rotWithShape="0">
                <a:prstClr val="black">
                  <a:alpha val="40000"/>
                </a:prstClr>
              </a:outerShdw>
            </a:effectLst>
          </p:spPr>
          <p:txBody>
            <a:bodyPr>
              <a:spAutoFit/>
            </a:bodyPr>
            <a:lstStyle/>
            <a:p>
              <a:pPr marL="180975" indent="-180975" eaLnBrk="0" fontAlgn="base" hangingPunct="0">
                <a:spcBef>
                  <a:spcPct val="50000"/>
                </a:spcBef>
                <a:spcAft>
                  <a:spcPct val="0"/>
                </a:spcAft>
                <a:defRPr/>
              </a:pPr>
              <a:r>
                <a:rPr lang="ru-RU" sz="2400" dirty="0">
                  <a:solidFill>
                    <a:srgbClr val="000000"/>
                  </a:solidFill>
                </a:rPr>
                <a:t>  Как сохранить состояние функции перед рекурсивным вызовом?</a:t>
              </a:r>
            </a:p>
          </p:txBody>
        </p:sp>
        <p:sp>
          <p:nvSpPr>
            <p:cNvPr id="6154" name="Oval 9"/>
            <p:cNvSpPr>
              <a:spLocks noChangeArrowheads="1"/>
            </p:cNvSpPr>
            <p:nvPr/>
          </p:nvSpPr>
          <p:spPr bwMode="auto">
            <a:xfrm>
              <a:off x="796" y="2336"/>
              <a:ext cx="409" cy="418"/>
            </a:xfrm>
            <a:prstGeom prst="ellipse">
              <a:avLst/>
            </a:prstGeom>
            <a:solidFill>
              <a:srgbClr val="000080"/>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0" fontAlgn="base" hangingPunct="0">
                <a:spcBef>
                  <a:spcPct val="0"/>
                </a:spcBef>
                <a:spcAft>
                  <a:spcPct val="0"/>
                </a:spcAft>
              </a:pPr>
              <a:r>
                <a:rPr lang="en-US" altLang="ru-RU" sz="4400">
                  <a:solidFill>
                    <a:srgbClr val="FFFFFF"/>
                  </a:solidFill>
                  <a:latin typeface="Arial Black" pitchFamily="34" charset="0"/>
                </a:rPr>
                <a:t>?</a:t>
              </a:r>
              <a:endParaRPr lang="ru-RU" altLang="ru-RU" sz="4400">
                <a:solidFill>
                  <a:srgbClr val="FFFFFF"/>
                </a:solidFill>
                <a:latin typeface="Arial Black" pitchFamily="34" charset="0"/>
              </a:endParaRPr>
            </a:p>
          </p:txBody>
        </p:sp>
      </p:grpSp>
      <p:sp>
        <p:nvSpPr>
          <p:cNvPr id="9" name="Прямоугольник 4"/>
          <p:cNvSpPr>
            <a:spLocks noChangeArrowheads="1"/>
          </p:cNvSpPr>
          <p:nvPr/>
        </p:nvSpPr>
        <p:spPr bwMode="auto">
          <a:xfrm>
            <a:off x="415925" y="815975"/>
            <a:ext cx="195421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ru-RU" altLang="ru-RU" sz="2400" b="1">
                <a:solidFill>
                  <a:srgbClr val="333399"/>
                </a:solidFill>
              </a:rPr>
              <a:t>Факториал:</a:t>
            </a:r>
          </a:p>
        </p:txBody>
      </p:sp>
      <p:graphicFrame>
        <p:nvGraphicFramePr>
          <p:cNvPr id="10" name="Object 9"/>
          <p:cNvGraphicFramePr>
            <a:graphicFrameLocks noChangeAspect="1"/>
          </p:cNvGraphicFramePr>
          <p:nvPr/>
        </p:nvGraphicFramePr>
        <p:xfrm>
          <a:off x="2557463" y="887413"/>
          <a:ext cx="3367087" cy="993775"/>
        </p:xfrm>
        <a:graphic>
          <a:graphicData uri="http://schemas.openxmlformats.org/presentationml/2006/ole">
            <mc:AlternateContent xmlns:mc="http://schemas.openxmlformats.org/markup-compatibility/2006">
              <mc:Choice xmlns:v="urn:schemas-microsoft-com:vml" Requires="v">
                <p:oleObj spid="_x0000_s2062" name="Формула" r:id="rId3" imgW="1549400" imgH="457200" progId="Equation.3">
                  <p:embed/>
                </p:oleObj>
              </mc:Choice>
              <mc:Fallback>
                <p:oleObj name="Формула" r:id="rId3" imgW="154940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7463" y="887413"/>
                        <a:ext cx="3367087" cy="9937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9195547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par>
                                <p:cTn id="8" presetID="9" presetClass="entr" presetSubtype="0" fill="hold"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dissolve">
                                      <p:cBhvr>
                                        <p:cTn id="10" dur="500"/>
                                        <p:tgtEl>
                                          <p:spTgt spid="10"/>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4">
                                            <p:bg/>
                                          </p:spTgt>
                                        </p:tgtEl>
                                        <p:attrNameLst>
                                          <p:attrName>style.visibility</p:attrName>
                                        </p:attrNameLst>
                                      </p:cBhvr>
                                      <p:to>
                                        <p:strVal val="visible"/>
                                      </p:to>
                                    </p:set>
                                    <p:animEffect transition="in" filter="dissolve">
                                      <p:cBhvr>
                                        <p:cTn id="15" dur="500"/>
                                        <p:tgtEl>
                                          <p:spTgt spid="4">
                                            <p:bg/>
                                          </p:spTgt>
                                        </p:tgtEl>
                                      </p:cBhvr>
                                    </p:animEffect>
                                  </p:childTnLst>
                                </p:cTn>
                              </p:par>
                              <p:par>
                                <p:cTn id="16" presetID="9" presetClass="entr" presetSubtype="0" fill="hold" grpId="0" nodeType="withEffect">
                                  <p:stCondLst>
                                    <p:cond delay="0"/>
                                  </p:stCondLst>
                                  <p:childTnLst>
                                    <p:set>
                                      <p:cBhvr>
                                        <p:cTn id="17" dur="1" fill="hold">
                                          <p:stCondLst>
                                            <p:cond delay="0"/>
                                          </p:stCondLst>
                                        </p:cTn>
                                        <p:tgtEl>
                                          <p:spTgt spid="4">
                                            <p:txEl>
                                              <p:pRg st="0" end="0"/>
                                            </p:txEl>
                                          </p:spTgt>
                                        </p:tgtEl>
                                        <p:attrNameLst>
                                          <p:attrName>style.visibility</p:attrName>
                                        </p:attrNameLst>
                                      </p:cBhvr>
                                      <p:to>
                                        <p:strVal val="visible"/>
                                      </p:to>
                                    </p:set>
                                    <p:animEffect transition="in" filter="dissolve">
                                      <p:cBhvr>
                                        <p:cTn id="18" dur="500"/>
                                        <p:tgtEl>
                                          <p:spTgt spid="4">
                                            <p:txEl>
                                              <p:pRg st="0" end="0"/>
                                            </p:txEl>
                                          </p:spTgt>
                                        </p:tgtEl>
                                      </p:cBhvr>
                                    </p:animEffect>
                                  </p:childTnLst>
                                </p:cTn>
                              </p:par>
                              <p:par>
                                <p:cTn id="19" presetID="9" presetClass="entr" presetSubtype="0" fill="hold" grpId="0" nodeType="with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Effect transition="in" filter="dissolve">
                                      <p:cBhvr>
                                        <p:cTn id="21" dur="500"/>
                                        <p:tgtEl>
                                          <p:spTgt spid="4">
                                            <p:txEl>
                                              <p:pRg st="1" end="1"/>
                                            </p:txEl>
                                          </p:spTgt>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ntr" presetSubtype="0" fill="hold" grpId="0" nodeType="clickEffect">
                                  <p:stCondLst>
                                    <p:cond delay="0"/>
                                  </p:stCondLst>
                                  <p:childTnLst>
                                    <p:set>
                                      <p:cBhvr>
                                        <p:cTn id="25" dur="1" fill="hold">
                                          <p:stCondLst>
                                            <p:cond delay="0"/>
                                          </p:stCondLst>
                                        </p:cTn>
                                        <p:tgtEl>
                                          <p:spTgt spid="4">
                                            <p:txEl>
                                              <p:pRg st="2" end="2"/>
                                            </p:txEl>
                                          </p:spTgt>
                                        </p:tgtEl>
                                        <p:attrNameLst>
                                          <p:attrName>style.visibility</p:attrName>
                                        </p:attrNameLst>
                                      </p:cBhvr>
                                      <p:to>
                                        <p:strVal val="visible"/>
                                      </p:to>
                                    </p:set>
                                    <p:animEffect transition="in" filter="dissolve">
                                      <p:cBhvr>
                                        <p:cTn id="26" dur="500"/>
                                        <p:tgtEl>
                                          <p:spTgt spid="4">
                                            <p:txEl>
                                              <p:pRg st="2" end="2"/>
                                            </p:txEl>
                                          </p:spTgt>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ntr" presetSubtype="0" fill="hold" grpId="0" nodeType="clickEffect">
                                  <p:stCondLst>
                                    <p:cond delay="0"/>
                                  </p:stCondLst>
                                  <p:childTnLst>
                                    <p:set>
                                      <p:cBhvr>
                                        <p:cTn id="30" dur="1" fill="hold">
                                          <p:stCondLst>
                                            <p:cond delay="0"/>
                                          </p:stCondLst>
                                        </p:cTn>
                                        <p:tgtEl>
                                          <p:spTgt spid="4">
                                            <p:txEl>
                                              <p:pRg st="3" end="3"/>
                                            </p:txEl>
                                          </p:spTgt>
                                        </p:tgtEl>
                                        <p:attrNameLst>
                                          <p:attrName>style.visibility</p:attrName>
                                        </p:attrNameLst>
                                      </p:cBhvr>
                                      <p:to>
                                        <p:strVal val="visible"/>
                                      </p:to>
                                    </p:set>
                                    <p:animEffect transition="in" filter="dissolve">
                                      <p:cBhvr>
                                        <p:cTn id="31" dur="500"/>
                                        <p:tgtEl>
                                          <p:spTgt spid="4">
                                            <p:txEl>
                                              <p:pRg st="3" end="3"/>
                                            </p:txEl>
                                          </p:spTgt>
                                        </p:tgtEl>
                                      </p:cBhvr>
                                    </p:animEffect>
                                  </p:childTnLst>
                                </p:cTn>
                              </p:par>
                              <p:par>
                                <p:cTn id="32" presetID="9" presetClass="entr" presetSubtype="0" fill="hold" grpId="0" nodeType="withEffect">
                                  <p:stCondLst>
                                    <p:cond delay="0"/>
                                  </p:stCondLst>
                                  <p:childTnLst>
                                    <p:set>
                                      <p:cBhvr>
                                        <p:cTn id="33" dur="1" fill="hold">
                                          <p:stCondLst>
                                            <p:cond delay="0"/>
                                          </p:stCondLst>
                                        </p:cTn>
                                        <p:tgtEl>
                                          <p:spTgt spid="4">
                                            <p:txEl>
                                              <p:pRg st="4" end="4"/>
                                            </p:txEl>
                                          </p:spTgt>
                                        </p:tgtEl>
                                        <p:attrNameLst>
                                          <p:attrName>style.visibility</p:attrName>
                                        </p:attrNameLst>
                                      </p:cBhvr>
                                      <p:to>
                                        <p:strVal val="visible"/>
                                      </p:to>
                                    </p:set>
                                    <p:animEffect transition="in" filter="dissolve">
                                      <p:cBhvr>
                                        <p:cTn id="34" dur="500"/>
                                        <p:tgtEl>
                                          <p:spTgt spid="4">
                                            <p:txEl>
                                              <p:pRg st="4" end="4"/>
                                            </p:txEl>
                                          </p:spTgt>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9" presetClass="entr" presetSubtype="0" fill="hold" grpId="0" nodeType="clickEffect">
                                  <p:stCondLst>
                                    <p:cond delay="0"/>
                                  </p:stCondLst>
                                  <p:childTnLst>
                                    <p:set>
                                      <p:cBhvr>
                                        <p:cTn id="38" dur="1" fill="hold">
                                          <p:stCondLst>
                                            <p:cond delay="0"/>
                                          </p:stCondLst>
                                        </p:cTn>
                                        <p:tgtEl>
                                          <p:spTgt spid="4">
                                            <p:txEl>
                                              <p:pRg st="5" end="5"/>
                                            </p:txEl>
                                          </p:spTgt>
                                        </p:tgtEl>
                                        <p:attrNameLst>
                                          <p:attrName>style.visibility</p:attrName>
                                        </p:attrNameLst>
                                      </p:cBhvr>
                                      <p:to>
                                        <p:strVal val="visible"/>
                                      </p:to>
                                    </p:set>
                                    <p:animEffect transition="in" filter="dissolve">
                                      <p:cBhvr>
                                        <p:cTn id="39" dur="500"/>
                                        <p:tgtEl>
                                          <p:spTgt spid="4">
                                            <p:txEl>
                                              <p:pRg st="5" end="5"/>
                                            </p:txEl>
                                          </p:spTgt>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9" presetClass="entr" presetSubtype="0" fill="hold" grpId="0" nodeType="clickEffect">
                                  <p:stCondLst>
                                    <p:cond delay="0"/>
                                  </p:stCondLst>
                                  <p:childTnLst>
                                    <p:set>
                                      <p:cBhvr>
                                        <p:cTn id="43" dur="1" fill="hold">
                                          <p:stCondLst>
                                            <p:cond delay="0"/>
                                          </p:stCondLst>
                                        </p:cTn>
                                        <p:tgtEl>
                                          <p:spTgt spid="4">
                                            <p:txEl>
                                              <p:pRg st="6" end="6"/>
                                            </p:txEl>
                                          </p:spTgt>
                                        </p:tgtEl>
                                        <p:attrNameLst>
                                          <p:attrName>style.visibility</p:attrName>
                                        </p:attrNameLst>
                                      </p:cBhvr>
                                      <p:to>
                                        <p:strVal val="visible"/>
                                      </p:to>
                                    </p:set>
                                    <p:animEffect transition="in" filter="dissolve">
                                      <p:cBhvr>
                                        <p:cTn id="44" dur="500"/>
                                        <p:tgtEl>
                                          <p:spTgt spid="4">
                                            <p:txEl>
                                              <p:pRg st="6" end="6"/>
                                            </p:txEl>
                                          </p:spTgt>
                                        </p:tgtEl>
                                      </p:cBhvr>
                                    </p:animEffect>
                                  </p:childTnLst>
                                </p:cTn>
                              </p:par>
                            </p:childTnLst>
                          </p:cTn>
                        </p:par>
                      </p:childTnLst>
                    </p:cTn>
                  </p:par>
                  <p:par>
                    <p:cTn id="45" fill="hold" nodeType="clickPar">
                      <p:stCondLst>
                        <p:cond delay="indefinite"/>
                      </p:stCondLst>
                      <p:childTnLst>
                        <p:par>
                          <p:cTn id="46" fill="hold" nodeType="withGroup">
                            <p:stCondLst>
                              <p:cond delay="0"/>
                            </p:stCondLst>
                            <p:childTnLst>
                              <p:par>
                                <p:cTn id="47" presetID="9" presetClass="entr" presetSubtype="0" fill="hold" grpId="0" nodeType="clickEffect">
                                  <p:stCondLst>
                                    <p:cond delay="0"/>
                                  </p:stCondLst>
                                  <p:childTnLst>
                                    <p:set>
                                      <p:cBhvr>
                                        <p:cTn id="48" dur="1" fill="hold">
                                          <p:stCondLst>
                                            <p:cond delay="0"/>
                                          </p:stCondLst>
                                        </p:cTn>
                                        <p:tgtEl>
                                          <p:spTgt spid="109569">
                                            <p:bg/>
                                          </p:spTgt>
                                        </p:tgtEl>
                                        <p:attrNameLst>
                                          <p:attrName>style.visibility</p:attrName>
                                        </p:attrNameLst>
                                      </p:cBhvr>
                                      <p:to>
                                        <p:strVal val="visible"/>
                                      </p:to>
                                    </p:set>
                                    <p:animEffect transition="in" filter="dissolve">
                                      <p:cBhvr>
                                        <p:cTn id="49" dur="500"/>
                                        <p:tgtEl>
                                          <p:spTgt spid="109569">
                                            <p:bg/>
                                          </p:spTgt>
                                        </p:tgtEl>
                                      </p:cBhvr>
                                    </p:animEffect>
                                  </p:childTnLst>
                                </p:cTn>
                              </p:par>
                              <p:par>
                                <p:cTn id="50" presetID="9" presetClass="entr" presetSubtype="0" fill="hold" grpId="0" nodeType="withEffect">
                                  <p:stCondLst>
                                    <p:cond delay="0"/>
                                  </p:stCondLst>
                                  <p:childTnLst>
                                    <p:set>
                                      <p:cBhvr>
                                        <p:cTn id="51" dur="1" fill="hold">
                                          <p:stCondLst>
                                            <p:cond delay="0"/>
                                          </p:stCondLst>
                                        </p:cTn>
                                        <p:tgtEl>
                                          <p:spTgt spid="109569">
                                            <p:txEl>
                                              <p:pRg st="0" end="0"/>
                                            </p:txEl>
                                          </p:spTgt>
                                        </p:tgtEl>
                                        <p:attrNameLst>
                                          <p:attrName>style.visibility</p:attrName>
                                        </p:attrNameLst>
                                      </p:cBhvr>
                                      <p:to>
                                        <p:strVal val="visible"/>
                                      </p:to>
                                    </p:set>
                                    <p:animEffect transition="in" filter="dissolve">
                                      <p:cBhvr>
                                        <p:cTn id="52" dur="500"/>
                                        <p:tgtEl>
                                          <p:spTgt spid="109569">
                                            <p:txEl>
                                              <p:pRg st="0" end="0"/>
                                            </p:txEl>
                                          </p:spTgt>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109569">
                                            <p:txEl>
                                              <p:pRg st="1" end="1"/>
                                            </p:txEl>
                                          </p:spTgt>
                                        </p:tgtEl>
                                        <p:attrNameLst>
                                          <p:attrName>style.visibility</p:attrName>
                                        </p:attrNameLst>
                                      </p:cBhvr>
                                      <p:to>
                                        <p:strVal val="visible"/>
                                      </p:to>
                                    </p:set>
                                    <p:animEffect transition="in" filter="dissolve">
                                      <p:cBhvr>
                                        <p:cTn id="57" dur="500"/>
                                        <p:tgtEl>
                                          <p:spTgt spid="109569">
                                            <p:txEl>
                                              <p:pRg st="1" end="1"/>
                                            </p:txEl>
                                          </p:spTgt>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9" presetClass="entr" presetSubtype="0" fill="hold" grpId="0" nodeType="clickEffect">
                                  <p:stCondLst>
                                    <p:cond delay="0"/>
                                  </p:stCondLst>
                                  <p:childTnLst>
                                    <p:set>
                                      <p:cBhvr>
                                        <p:cTn id="61" dur="1" fill="hold">
                                          <p:stCondLst>
                                            <p:cond delay="0"/>
                                          </p:stCondLst>
                                        </p:cTn>
                                        <p:tgtEl>
                                          <p:spTgt spid="109569">
                                            <p:txEl>
                                              <p:pRg st="2" end="2"/>
                                            </p:txEl>
                                          </p:spTgt>
                                        </p:tgtEl>
                                        <p:attrNameLst>
                                          <p:attrName>style.visibility</p:attrName>
                                        </p:attrNameLst>
                                      </p:cBhvr>
                                      <p:to>
                                        <p:strVal val="visible"/>
                                      </p:to>
                                    </p:set>
                                    <p:animEffect transition="in" filter="dissolve">
                                      <p:cBhvr>
                                        <p:cTn id="62" dur="500"/>
                                        <p:tgtEl>
                                          <p:spTgt spid="109569">
                                            <p:txEl>
                                              <p:pRg st="2" end="2"/>
                                            </p:txEl>
                                          </p:spTgt>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9" presetClass="entr" presetSubtype="0" fill="hold" grpId="0" nodeType="clickEffect">
                                  <p:stCondLst>
                                    <p:cond delay="0"/>
                                  </p:stCondLst>
                                  <p:childTnLst>
                                    <p:set>
                                      <p:cBhvr>
                                        <p:cTn id="66" dur="1" fill="hold">
                                          <p:stCondLst>
                                            <p:cond delay="0"/>
                                          </p:stCondLst>
                                        </p:cTn>
                                        <p:tgtEl>
                                          <p:spTgt spid="109569">
                                            <p:txEl>
                                              <p:pRg st="3" end="3"/>
                                            </p:txEl>
                                          </p:spTgt>
                                        </p:tgtEl>
                                        <p:attrNameLst>
                                          <p:attrName>style.visibility</p:attrName>
                                        </p:attrNameLst>
                                      </p:cBhvr>
                                      <p:to>
                                        <p:strVal val="visible"/>
                                      </p:to>
                                    </p:set>
                                    <p:animEffect transition="in" filter="dissolve">
                                      <p:cBhvr>
                                        <p:cTn id="67" dur="500"/>
                                        <p:tgtEl>
                                          <p:spTgt spid="109569">
                                            <p:txEl>
                                              <p:pRg st="3" end="3"/>
                                            </p:txEl>
                                          </p:spTgt>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9" presetClass="entr" presetSubtype="0" fill="hold" grpId="0" nodeType="clickEffect">
                                  <p:stCondLst>
                                    <p:cond delay="0"/>
                                  </p:stCondLst>
                                  <p:childTnLst>
                                    <p:set>
                                      <p:cBhvr>
                                        <p:cTn id="71" dur="1" fill="hold">
                                          <p:stCondLst>
                                            <p:cond delay="0"/>
                                          </p:stCondLst>
                                        </p:cTn>
                                        <p:tgtEl>
                                          <p:spTgt spid="109569">
                                            <p:txEl>
                                              <p:pRg st="4" end="4"/>
                                            </p:txEl>
                                          </p:spTgt>
                                        </p:tgtEl>
                                        <p:attrNameLst>
                                          <p:attrName>style.visibility</p:attrName>
                                        </p:attrNameLst>
                                      </p:cBhvr>
                                      <p:to>
                                        <p:strVal val="visible"/>
                                      </p:to>
                                    </p:set>
                                    <p:animEffect transition="in" filter="dissolve">
                                      <p:cBhvr>
                                        <p:cTn id="72" dur="500"/>
                                        <p:tgtEl>
                                          <p:spTgt spid="109569">
                                            <p:txEl>
                                              <p:pRg st="4" end="4"/>
                                            </p:txEl>
                                          </p:spTgt>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9" presetClass="entr" presetSubtype="0" fill="hold" grpId="0" nodeType="clickEffect">
                                  <p:stCondLst>
                                    <p:cond delay="0"/>
                                  </p:stCondLst>
                                  <p:childTnLst>
                                    <p:set>
                                      <p:cBhvr>
                                        <p:cTn id="76" dur="1" fill="hold">
                                          <p:stCondLst>
                                            <p:cond delay="0"/>
                                          </p:stCondLst>
                                        </p:cTn>
                                        <p:tgtEl>
                                          <p:spTgt spid="109569">
                                            <p:txEl>
                                              <p:pRg st="5" end="5"/>
                                            </p:txEl>
                                          </p:spTgt>
                                        </p:tgtEl>
                                        <p:attrNameLst>
                                          <p:attrName>style.visibility</p:attrName>
                                        </p:attrNameLst>
                                      </p:cBhvr>
                                      <p:to>
                                        <p:strVal val="visible"/>
                                      </p:to>
                                    </p:set>
                                    <p:animEffect transition="in" filter="dissolve">
                                      <p:cBhvr>
                                        <p:cTn id="77" dur="500"/>
                                        <p:tgtEl>
                                          <p:spTgt spid="109569">
                                            <p:txEl>
                                              <p:pRg st="5" end="5"/>
                                            </p:txEl>
                                          </p:spTgt>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9" presetClass="entr" presetSubtype="0" fill="hold" nodeType="clickEffect">
                                  <p:stCondLst>
                                    <p:cond delay="0"/>
                                  </p:stCondLst>
                                  <p:childTnLst>
                                    <p:set>
                                      <p:cBhvr>
                                        <p:cTn id="81" dur="1" fill="hold">
                                          <p:stCondLst>
                                            <p:cond delay="0"/>
                                          </p:stCondLst>
                                        </p:cTn>
                                        <p:tgtEl>
                                          <p:spTgt spid="2"/>
                                        </p:tgtEl>
                                        <p:attrNameLst>
                                          <p:attrName>style.visibility</p:attrName>
                                        </p:attrNameLst>
                                      </p:cBhvr>
                                      <p:to>
                                        <p:strVal val="visible"/>
                                      </p:to>
                                    </p:set>
                                    <p:animEffect transition="in" filter="dissolve">
                                      <p:cBhvr>
                                        <p:cTn id="8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P spid="109569" grpId="0" build="p" animBg="1"/>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5410" name="Заголовок 1"/>
          <p:cNvSpPr>
            <a:spLocks noGrp="1"/>
          </p:cNvSpPr>
          <p:nvPr>
            <p:ph type="title"/>
          </p:nvPr>
        </p:nvSpPr>
        <p:spPr>
          <a:xfrm>
            <a:off x="311150" y="301625"/>
            <a:ext cx="8375650" cy="471488"/>
          </a:xfrm>
        </p:spPr>
        <p:txBody>
          <a:bodyPr/>
          <a:lstStyle/>
          <a:p>
            <a:r>
              <a:rPr lang="ru-RU" altLang="ru-RU" smtClean="0"/>
              <a:t>Стек</a:t>
            </a:r>
          </a:p>
        </p:txBody>
      </p:sp>
      <p:sp>
        <p:nvSpPr>
          <p:cNvPr id="145411" name="Номер слайда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F7D0584-11A0-4C9E-A5A2-DF1E9A8C3CA9}" type="slidenum">
              <a:rPr lang="ru-RU" altLang="ru-RU" smtClean="0">
                <a:solidFill>
                  <a:srgbClr val="000000"/>
                </a:solidFill>
              </a:rPr>
              <a:pPr/>
              <a:t>17</a:t>
            </a:fld>
            <a:endParaRPr lang="ru-RU" altLang="ru-RU" smtClean="0">
              <a:solidFill>
                <a:srgbClr val="000000"/>
              </a:solidFill>
            </a:endParaRPr>
          </a:p>
        </p:txBody>
      </p:sp>
      <p:sp>
        <p:nvSpPr>
          <p:cNvPr id="4" name="Прямоугольник 3"/>
          <p:cNvSpPr/>
          <p:nvPr/>
        </p:nvSpPr>
        <p:spPr>
          <a:xfrm>
            <a:off x="376238" y="849313"/>
            <a:ext cx="8450262" cy="830262"/>
          </a:xfrm>
          <a:prstGeom prst="rect">
            <a:avLst/>
          </a:prstGeom>
          <a:solidFill>
            <a:srgbClr val="E6E6FF"/>
          </a:solidFill>
          <a:effectLst>
            <a:outerShdw blurRad="50800" dist="38100" dir="2700000" algn="tl" rotWithShape="0">
              <a:prstClr val="black">
                <a:alpha val="40000"/>
              </a:prstClr>
            </a:outerShdw>
          </a:effectLst>
        </p:spPr>
        <p:txBody>
          <a:bodyPr>
            <a:spAutoFit/>
          </a:bodyPr>
          <a:lstStyle/>
          <a:p>
            <a:pPr marL="361950" indent="-361950" fontAlgn="base">
              <a:spcBef>
                <a:spcPct val="0"/>
              </a:spcBef>
              <a:spcAft>
                <a:spcPct val="0"/>
              </a:spcAft>
              <a:defRPr/>
            </a:pPr>
            <a:r>
              <a:rPr lang="ru-RU" sz="2400" b="1" dirty="0">
                <a:solidFill>
                  <a:srgbClr val="000000"/>
                </a:solidFill>
              </a:rPr>
              <a:t>Стек </a:t>
            </a:r>
            <a:r>
              <a:rPr lang="ru-RU" sz="2400" dirty="0">
                <a:solidFill>
                  <a:srgbClr val="000000"/>
                </a:solidFill>
              </a:rPr>
              <a:t>– область памяти, в которой хранятся локальные переменные и адреса возврата.</a:t>
            </a:r>
          </a:p>
        </p:txBody>
      </p:sp>
      <p:grpSp>
        <p:nvGrpSpPr>
          <p:cNvPr id="2" name="Group 3"/>
          <p:cNvGrpSpPr>
            <a:grpSpLocks/>
          </p:cNvGrpSpPr>
          <p:nvPr/>
        </p:nvGrpSpPr>
        <p:grpSpPr bwMode="auto">
          <a:xfrm>
            <a:off x="1520825" y="1755775"/>
            <a:ext cx="415925" cy="747713"/>
            <a:chOff x="3822" y="1328"/>
            <a:chExt cx="304" cy="543"/>
          </a:xfrm>
        </p:grpSpPr>
        <p:sp>
          <p:nvSpPr>
            <p:cNvPr id="145541" name="Text Box 4"/>
            <p:cNvSpPr txBox="1">
              <a:spLocks noChangeArrowheads="1"/>
            </p:cNvSpPr>
            <p:nvPr/>
          </p:nvSpPr>
          <p:spPr bwMode="auto">
            <a:xfrm>
              <a:off x="3822" y="1328"/>
              <a:ext cx="304"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ts val="1000"/>
                </a:spcAft>
              </a:pPr>
              <a:r>
                <a:rPr lang="ru-RU" altLang="ru-RU" sz="2000">
                  <a:solidFill>
                    <a:srgbClr val="000000"/>
                  </a:solidFill>
                  <a:latin typeface="Calibri" pitchFamily="34" charset="0"/>
                </a:rPr>
                <a:t>SP</a:t>
              </a:r>
              <a:endParaRPr lang="ru-RU" altLang="ru-RU" sz="3600">
                <a:solidFill>
                  <a:srgbClr val="000000"/>
                </a:solidFill>
              </a:endParaRPr>
            </a:p>
          </p:txBody>
        </p:sp>
        <p:sp>
          <p:nvSpPr>
            <p:cNvPr id="145542" name="AutoShape 5"/>
            <p:cNvSpPr>
              <a:spLocks noChangeArrowheads="1"/>
            </p:cNvSpPr>
            <p:nvPr/>
          </p:nvSpPr>
          <p:spPr bwMode="auto">
            <a:xfrm>
              <a:off x="3889" y="1587"/>
              <a:ext cx="141" cy="284"/>
            </a:xfrm>
            <a:prstGeom prst="downArrow">
              <a:avLst>
                <a:gd name="adj1" fmla="val 50000"/>
                <a:gd name="adj2" fmla="val 50355"/>
              </a:avLst>
            </a:prstGeom>
            <a:solidFill>
              <a:srgbClr val="0000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sz="3600">
                <a:solidFill>
                  <a:srgbClr val="000000"/>
                </a:solidFill>
              </a:endParaRPr>
            </a:p>
          </p:txBody>
        </p:sp>
      </p:grpSp>
      <p:graphicFrame>
        <p:nvGraphicFramePr>
          <p:cNvPr id="9" name="Таблица 8"/>
          <p:cNvGraphicFramePr>
            <a:graphicFrameLocks noGrp="1"/>
          </p:cNvGraphicFramePr>
          <p:nvPr/>
        </p:nvGraphicFramePr>
        <p:xfrm>
          <a:off x="793750" y="2530475"/>
          <a:ext cx="7439028" cy="276225"/>
        </p:xfrm>
        <a:graphic>
          <a:graphicData uri="http://schemas.openxmlformats.org/drawingml/2006/table">
            <a:tbl>
              <a:tblPr/>
              <a:tblGrid>
                <a:gridCol w="619396"/>
                <a:gridCol w="619396"/>
                <a:gridCol w="620442"/>
                <a:gridCol w="619396"/>
                <a:gridCol w="620442"/>
                <a:gridCol w="619396"/>
                <a:gridCol w="619396"/>
                <a:gridCol w="620442"/>
                <a:gridCol w="619396"/>
                <a:gridCol w="620442"/>
                <a:gridCol w="620442"/>
                <a:gridCol w="620442"/>
              </a:tblGrid>
              <a:tr h="276225">
                <a:tc>
                  <a:txBody>
                    <a:bodyPr/>
                    <a:lstStyle/>
                    <a:p>
                      <a:pPr algn="ctr">
                        <a:spcAft>
                          <a:spcPts val="0"/>
                        </a:spcAft>
                      </a:pPr>
                      <a:endParaRPr lang="ru-RU" sz="1800" dirty="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dirty="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a:latin typeface="Calibri"/>
                        <a:ea typeface="Times New Roman"/>
                        <a:cs typeface="Times New Roman"/>
                      </a:endParaRPr>
                    </a:p>
                  </a:txBody>
                  <a:tcPr marL="112998" marR="1129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dirty="0">
                        <a:latin typeface="Calibri"/>
                        <a:ea typeface="Times New Roman"/>
                        <a:cs typeface="Times New Roman"/>
                      </a:endParaRPr>
                    </a:p>
                  </a:txBody>
                  <a:tcPr marL="112998" marR="1129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pSp>
        <p:nvGrpSpPr>
          <p:cNvPr id="3" name="Group 3"/>
          <p:cNvGrpSpPr>
            <a:grpSpLocks/>
          </p:cNvGrpSpPr>
          <p:nvPr/>
        </p:nvGrpSpPr>
        <p:grpSpPr bwMode="auto">
          <a:xfrm>
            <a:off x="3367088" y="2895600"/>
            <a:ext cx="417512" cy="749300"/>
            <a:chOff x="3822" y="1328"/>
            <a:chExt cx="304" cy="543"/>
          </a:xfrm>
        </p:grpSpPr>
        <p:sp>
          <p:nvSpPr>
            <p:cNvPr id="145539" name="Text Box 4"/>
            <p:cNvSpPr txBox="1">
              <a:spLocks noChangeArrowheads="1"/>
            </p:cNvSpPr>
            <p:nvPr/>
          </p:nvSpPr>
          <p:spPr bwMode="auto">
            <a:xfrm>
              <a:off x="3822" y="1328"/>
              <a:ext cx="304"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ts val="1000"/>
                </a:spcAft>
              </a:pPr>
              <a:r>
                <a:rPr lang="ru-RU" altLang="ru-RU" sz="2000">
                  <a:solidFill>
                    <a:srgbClr val="000000"/>
                  </a:solidFill>
                  <a:latin typeface="Calibri" pitchFamily="34" charset="0"/>
                </a:rPr>
                <a:t>SP</a:t>
              </a:r>
              <a:endParaRPr lang="ru-RU" altLang="ru-RU" sz="3600">
                <a:solidFill>
                  <a:srgbClr val="000000"/>
                </a:solidFill>
              </a:endParaRPr>
            </a:p>
          </p:txBody>
        </p:sp>
        <p:sp>
          <p:nvSpPr>
            <p:cNvPr id="145540" name="AutoShape 5"/>
            <p:cNvSpPr>
              <a:spLocks noChangeArrowheads="1"/>
            </p:cNvSpPr>
            <p:nvPr/>
          </p:nvSpPr>
          <p:spPr bwMode="auto">
            <a:xfrm>
              <a:off x="3889" y="1587"/>
              <a:ext cx="141" cy="284"/>
            </a:xfrm>
            <a:prstGeom prst="downArrow">
              <a:avLst>
                <a:gd name="adj1" fmla="val 50000"/>
                <a:gd name="adj2" fmla="val 50355"/>
              </a:avLst>
            </a:prstGeom>
            <a:solidFill>
              <a:srgbClr val="0000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sz="3600">
                <a:solidFill>
                  <a:srgbClr val="000000"/>
                </a:solidFill>
              </a:endParaRPr>
            </a:p>
          </p:txBody>
        </p:sp>
      </p:grpSp>
      <p:graphicFrame>
        <p:nvGraphicFramePr>
          <p:cNvPr id="13" name="Таблица 12"/>
          <p:cNvGraphicFramePr>
            <a:graphicFrameLocks noGrp="1"/>
          </p:cNvGraphicFramePr>
          <p:nvPr/>
        </p:nvGraphicFramePr>
        <p:xfrm>
          <a:off x="793750" y="3671888"/>
          <a:ext cx="7439028" cy="276225"/>
        </p:xfrm>
        <a:graphic>
          <a:graphicData uri="http://schemas.openxmlformats.org/drawingml/2006/table">
            <a:tbl>
              <a:tblPr/>
              <a:tblGrid>
                <a:gridCol w="619396"/>
                <a:gridCol w="619396"/>
                <a:gridCol w="620442"/>
                <a:gridCol w="619396"/>
                <a:gridCol w="620442"/>
                <a:gridCol w="619396"/>
                <a:gridCol w="619396"/>
                <a:gridCol w="620442"/>
                <a:gridCol w="619396"/>
                <a:gridCol w="620442"/>
                <a:gridCol w="620442"/>
                <a:gridCol w="620442"/>
              </a:tblGrid>
              <a:tr h="276225">
                <a:tc>
                  <a:txBody>
                    <a:bodyPr/>
                    <a:lstStyle/>
                    <a:p>
                      <a:pPr algn="ctr">
                        <a:spcAft>
                          <a:spcPts val="0"/>
                        </a:spcAft>
                      </a:pPr>
                      <a:endParaRPr lang="ru-RU" sz="1800" dirty="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r>
                        <a:rPr lang="en-US" sz="1800" b="1" dirty="0" smtClean="0">
                          <a:latin typeface="Courier New" pitchFamily="49" charset="0"/>
                          <a:ea typeface="Times New Roman"/>
                          <a:cs typeface="Courier New" pitchFamily="49" charset="0"/>
                        </a:rPr>
                        <a:t>3</a:t>
                      </a:r>
                      <a:endParaRPr lang="ru-RU" sz="1800" b="1" dirty="0">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800" b="1" dirty="0" smtClean="0">
                          <a:latin typeface="Courier New" pitchFamily="49" charset="0"/>
                          <a:ea typeface="Times New Roman"/>
                          <a:cs typeface="Courier New" pitchFamily="49" charset="0"/>
                        </a:rPr>
                        <a:t>A</a:t>
                      </a:r>
                      <a:endParaRPr lang="ru-RU" sz="1800" b="1" dirty="0">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FF66"/>
                    </a:solidFill>
                  </a:tcPr>
                </a:tc>
                <a:tc>
                  <a:txBody>
                    <a:bodyPr/>
                    <a:lstStyle/>
                    <a:p>
                      <a:pPr algn="ctr">
                        <a:spcAft>
                          <a:spcPts val="0"/>
                        </a:spcAft>
                      </a:pPr>
                      <a:r>
                        <a:rPr lang="en-US" sz="1800" b="1" dirty="0" smtClean="0">
                          <a:latin typeface="Courier New" pitchFamily="49" charset="0"/>
                          <a:ea typeface="Times New Roman"/>
                          <a:cs typeface="Courier New" pitchFamily="49" charset="0"/>
                        </a:rPr>
                        <a:t>F</a:t>
                      </a:r>
                      <a:endParaRPr lang="ru-RU" sz="1800" b="1" dirty="0">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a:latin typeface="Calibri"/>
                        <a:ea typeface="Times New Roman"/>
                        <a:cs typeface="Times New Roman"/>
                      </a:endParaRPr>
                    </a:p>
                  </a:txBody>
                  <a:tcPr marL="112998" marR="1129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dirty="0">
                        <a:latin typeface="Calibri"/>
                        <a:ea typeface="Times New Roman"/>
                        <a:cs typeface="Times New Roman"/>
                      </a:endParaRPr>
                    </a:p>
                  </a:txBody>
                  <a:tcPr marL="112998" marR="1129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pSp>
        <p:nvGrpSpPr>
          <p:cNvPr id="5" name="Group 3"/>
          <p:cNvGrpSpPr>
            <a:grpSpLocks/>
          </p:cNvGrpSpPr>
          <p:nvPr/>
        </p:nvGrpSpPr>
        <p:grpSpPr bwMode="auto">
          <a:xfrm>
            <a:off x="5222875" y="3973513"/>
            <a:ext cx="417513" cy="747712"/>
            <a:chOff x="3822" y="1328"/>
            <a:chExt cx="304" cy="543"/>
          </a:xfrm>
        </p:grpSpPr>
        <p:sp>
          <p:nvSpPr>
            <p:cNvPr id="145537" name="Text Box 4"/>
            <p:cNvSpPr txBox="1">
              <a:spLocks noChangeArrowheads="1"/>
            </p:cNvSpPr>
            <p:nvPr/>
          </p:nvSpPr>
          <p:spPr bwMode="auto">
            <a:xfrm>
              <a:off x="3822" y="1328"/>
              <a:ext cx="304"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ts val="1000"/>
                </a:spcAft>
              </a:pPr>
              <a:r>
                <a:rPr lang="ru-RU" altLang="ru-RU" sz="2000">
                  <a:solidFill>
                    <a:srgbClr val="000000"/>
                  </a:solidFill>
                  <a:latin typeface="Calibri" pitchFamily="34" charset="0"/>
                </a:rPr>
                <a:t>SP</a:t>
              </a:r>
              <a:endParaRPr lang="ru-RU" altLang="ru-RU" sz="3600">
                <a:solidFill>
                  <a:srgbClr val="000000"/>
                </a:solidFill>
              </a:endParaRPr>
            </a:p>
          </p:txBody>
        </p:sp>
        <p:sp>
          <p:nvSpPr>
            <p:cNvPr id="145538" name="AutoShape 5"/>
            <p:cNvSpPr>
              <a:spLocks noChangeArrowheads="1"/>
            </p:cNvSpPr>
            <p:nvPr/>
          </p:nvSpPr>
          <p:spPr bwMode="auto">
            <a:xfrm>
              <a:off x="3889" y="1587"/>
              <a:ext cx="141" cy="284"/>
            </a:xfrm>
            <a:prstGeom prst="downArrow">
              <a:avLst>
                <a:gd name="adj1" fmla="val 50000"/>
                <a:gd name="adj2" fmla="val 50355"/>
              </a:avLst>
            </a:prstGeom>
            <a:solidFill>
              <a:srgbClr val="0000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sz="3600">
                <a:solidFill>
                  <a:srgbClr val="000000"/>
                </a:solidFill>
              </a:endParaRPr>
            </a:p>
          </p:txBody>
        </p:sp>
      </p:grpSp>
      <p:graphicFrame>
        <p:nvGraphicFramePr>
          <p:cNvPr id="17" name="Таблица 16"/>
          <p:cNvGraphicFramePr>
            <a:graphicFrameLocks noGrp="1"/>
          </p:cNvGraphicFramePr>
          <p:nvPr/>
        </p:nvGraphicFramePr>
        <p:xfrm>
          <a:off x="793750" y="4748213"/>
          <a:ext cx="7439028" cy="276225"/>
        </p:xfrm>
        <a:graphic>
          <a:graphicData uri="http://schemas.openxmlformats.org/drawingml/2006/table">
            <a:tbl>
              <a:tblPr/>
              <a:tblGrid>
                <a:gridCol w="619396"/>
                <a:gridCol w="619396"/>
                <a:gridCol w="620442"/>
                <a:gridCol w="619396"/>
                <a:gridCol w="620442"/>
                <a:gridCol w="619396"/>
                <a:gridCol w="619396"/>
                <a:gridCol w="620442"/>
                <a:gridCol w="619396"/>
                <a:gridCol w="620442"/>
                <a:gridCol w="620442"/>
                <a:gridCol w="620442"/>
              </a:tblGrid>
              <a:tr h="276225">
                <a:tc>
                  <a:txBody>
                    <a:bodyPr/>
                    <a:lstStyle/>
                    <a:p>
                      <a:pPr algn="ctr">
                        <a:spcAft>
                          <a:spcPts val="0"/>
                        </a:spcAft>
                      </a:pPr>
                      <a:endParaRPr lang="ru-RU" sz="1800" dirty="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algn="ctr" defTabSz="914400" rtl="0" eaLnBrk="1" latinLnBrk="0" hangingPunct="1">
                        <a:spcAft>
                          <a:spcPts val="0"/>
                        </a:spcAft>
                      </a:pPr>
                      <a:r>
                        <a:rPr lang="en-US" sz="1800" b="1" kern="1200" dirty="0" smtClean="0">
                          <a:solidFill>
                            <a:schemeClr val="tx1"/>
                          </a:solidFill>
                          <a:latin typeface="Courier New" pitchFamily="49" charset="0"/>
                          <a:ea typeface="Times New Roman"/>
                          <a:cs typeface="Courier New" pitchFamily="49" charset="0"/>
                        </a:rPr>
                        <a:t>3</a:t>
                      </a:r>
                      <a:endParaRPr lang="ru-RU" sz="1800" b="1" kern="1200" dirty="0">
                        <a:solidFill>
                          <a:schemeClr val="tx1"/>
                        </a:solidFill>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pPr>
                      <a:r>
                        <a:rPr lang="en-US" sz="1800" b="1" kern="1200" dirty="0" smtClean="0">
                          <a:solidFill>
                            <a:schemeClr val="tx1"/>
                          </a:solidFill>
                          <a:latin typeface="Courier New" pitchFamily="49" charset="0"/>
                          <a:ea typeface="Times New Roman"/>
                          <a:cs typeface="Courier New" pitchFamily="49" charset="0"/>
                        </a:rPr>
                        <a:t>A</a:t>
                      </a:r>
                      <a:endParaRPr lang="ru-RU" sz="1800" b="1" kern="1200" dirty="0">
                        <a:solidFill>
                          <a:schemeClr val="tx1"/>
                        </a:solidFill>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FF66"/>
                    </a:solidFill>
                  </a:tcPr>
                </a:tc>
                <a:tc>
                  <a:txBody>
                    <a:bodyPr/>
                    <a:lstStyle/>
                    <a:p>
                      <a:pPr marL="0" algn="ctr" defTabSz="914400" rtl="0" eaLnBrk="1" latinLnBrk="0" hangingPunct="1">
                        <a:spcAft>
                          <a:spcPts val="0"/>
                        </a:spcAft>
                      </a:pPr>
                      <a:r>
                        <a:rPr lang="en-US" sz="1800" b="1" kern="1200" dirty="0" smtClean="0">
                          <a:solidFill>
                            <a:schemeClr val="tx1"/>
                          </a:solidFill>
                          <a:latin typeface="Courier New" pitchFamily="49" charset="0"/>
                          <a:ea typeface="Times New Roman"/>
                          <a:cs typeface="Courier New" pitchFamily="49" charset="0"/>
                        </a:rPr>
                        <a:t>F</a:t>
                      </a:r>
                      <a:endParaRPr lang="ru-RU" sz="1800" b="1" kern="1200" dirty="0">
                        <a:solidFill>
                          <a:schemeClr val="tx1"/>
                        </a:solidFill>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pPr>
                      <a:r>
                        <a:rPr lang="ru-RU" sz="1800" b="1" kern="1200" dirty="0" smtClean="0">
                          <a:solidFill>
                            <a:schemeClr val="tx1"/>
                          </a:solidFill>
                          <a:latin typeface="Courier New" pitchFamily="49" charset="0"/>
                          <a:ea typeface="Times New Roman"/>
                          <a:cs typeface="Courier New" pitchFamily="49" charset="0"/>
                        </a:rPr>
                        <a:t>2</a:t>
                      </a:r>
                      <a:endParaRPr lang="ru-RU" sz="1800" b="1" kern="1200" dirty="0">
                        <a:solidFill>
                          <a:schemeClr val="tx1"/>
                        </a:solidFill>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pPr>
                      <a:r>
                        <a:rPr lang="en-US" sz="1800" b="1" kern="1200" dirty="0" smtClean="0">
                          <a:solidFill>
                            <a:schemeClr val="tx1"/>
                          </a:solidFill>
                          <a:latin typeface="Courier New" pitchFamily="49" charset="0"/>
                          <a:ea typeface="Times New Roman"/>
                          <a:cs typeface="Courier New" pitchFamily="49" charset="0"/>
                        </a:rPr>
                        <a:t>A</a:t>
                      </a:r>
                      <a:r>
                        <a:rPr lang="en-US" sz="1800" b="1" kern="1200" baseline="-25000" dirty="0" smtClean="0">
                          <a:solidFill>
                            <a:schemeClr val="tx1"/>
                          </a:solidFill>
                          <a:latin typeface="Courier New" pitchFamily="49" charset="0"/>
                          <a:ea typeface="Times New Roman"/>
                          <a:cs typeface="Courier New" pitchFamily="49" charset="0"/>
                        </a:rPr>
                        <a:t>F</a:t>
                      </a:r>
                      <a:endParaRPr lang="ru-RU" sz="1800" b="1" kern="1200" dirty="0">
                        <a:solidFill>
                          <a:schemeClr val="tx1"/>
                        </a:solidFill>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6FFFF"/>
                    </a:solidFill>
                  </a:tcPr>
                </a:tc>
                <a:tc>
                  <a:txBody>
                    <a:bodyPr/>
                    <a:lstStyle/>
                    <a:p>
                      <a:pPr marL="0" algn="ctr" defTabSz="914400" rtl="0" eaLnBrk="1" latinLnBrk="0" hangingPunct="1">
                        <a:spcAft>
                          <a:spcPts val="0"/>
                        </a:spcAft>
                      </a:pPr>
                      <a:r>
                        <a:rPr lang="en-US" sz="1800" b="1" kern="1200" dirty="0" smtClean="0">
                          <a:solidFill>
                            <a:schemeClr val="tx1"/>
                          </a:solidFill>
                          <a:latin typeface="Courier New" pitchFamily="49" charset="0"/>
                          <a:ea typeface="Times New Roman"/>
                          <a:cs typeface="Courier New" pitchFamily="49" charset="0"/>
                        </a:rPr>
                        <a:t>F</a:t>
                      </a:r>
                      <a:endParaRPr lang="ru-RU" sz="1800" b="1" kern="1200" dirty="0">
                        <a:solidFill>
                          <a:schemeClr val="tx1"/>
                        </a:solidFill>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pPr>
                      <a:endParaRPr lang="ru-RU" sz="1800" b="1" kern="1200" dirty="0" smtClean="0">
                        <a:solidFill>
                          <a:schemeClr val="tx1"/>
                        </a:solidFill>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a:latin typeface="Calibri"/>
                        <a:ea typeface="Times New Roman"/>
                        <a:cs typeface="Times New Roman"/>
                      </a:endParaRPr>
                    </a:p>
                  </a:txBody>
                  <a:tcPr marL="112998" marR="1129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dirty="0">
                        <a:latin typeface="Calibri"/>
                        <a:ea typeface="Times New Roman"/>
                        <a:cs typeface="Times New Roman"/>
                      </a:endParaRPr>
                    </a:p>
                  </a:txBody>
                  <a:tcPr marL="112998" marR="1129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aphicFrame>
        <p:nvGraphicFramePr>
          <p:cNvPr id="21" name="Таблица 20"/>
          <p:cNvGraphicFramePr>
            <a:graphicFrameLocks noGrp="1"/>
          </p:cNvGraphicFramePr>
          <p:nvPr/>
        </p:nvGraphicFramePr>
        <p:xfrm>
          <a:off x="793750" y="5853113"/>
          <a:ext cx="7439028" cy="276225"/>
        </p:xfrm>
        <a:graphic>
          <a:graphicData uri="http://schemas.openxmlformats.org/drawingml/2006/table">
            <a:tbl>
              <a:tblPr/>
              <a:tblGrid>
                <a:gridCol w="619396"/>
                <a:gridCol w="619396"/>
                <a:gridCol w="620442"/>
                <a:gridCol w="619396"/>
                <a:gridCol w="620442"/>
                <a:gridCol w="619396"/>
                <a:gridCol w="619396"/>
                <a:gridCol w="620442"/>
                <a:gridCol w="619396"/>
                <a:gridCol w="620442"/>
                <a:gridCol w="620442"/>
                <a:gridCol w="620442"/>
              </a:tblGrid>
              <a:tr h="276225">
                <a:tc>
                  <a:txBody>
                    <a:bodyPr/>
                    <a:lstStyle/>
                    <a:p>
                      <a:pPr algn="ctr">
                        <a:spcAft>
                          <a:spcPts val="0"/>
                        </a:spcAft>
                      </a:pPr>
                      <a:endParaRPr lang="ru-RU" sz="1800" dirty="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algn="ctr">
                        <a:spcAft>
                          <a:spcPts val="0"/>
                        </a:spcAft>
                      </a:pPr>
                      <a:endParaRPr lang="ru-RU" sz="1800">
                        <a:latin typeface="Calibri"/>
                        <a:ea typeface="Times New Roman"/>
                        <a:cs typeface="Times New Roman"/>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D9D9D9"/>
                    </a:solidFill>
                  </a:tcPr>
                </a:tc>
                <a:tc>
                  <a:txBody>
                    <a:bodyPr/>
                    <a:lstStyle/>
                    <a:p>
                      <a:pPr marL="0" algn="ctr" defTabSz="914400" rtl="0" eaLnBrk="1" latinLnBrk="0" hangingPunct="1">
                        <a:spcAft>
                          <a:spcPts val="0"/>
                        </a:spcAft>
                      </a:pPr>
                      <a:r>
                        <a:rPr lang="en-US" sz="1800" b="1" kern="1200" dirty="0" smtClean="0">
                          <a:solidFill>
                            <a:schemeClr val="tx1"/>
                          </a:solidFill>
                          <a:latin typeface="Courier New" pitchFamily="49" charset="0"/>
                          <a:ea typeface="Times New Roman"/>
                          <a:cs typeface="Courier New" pitchFamily="49" charset="0"/>
                        </a:rPr>
                        <a:t>3</a:t>
                      </a:r>
                      <a:endParaRPr lang="ru-RU" sz="1800" b="1" kern="1200" dirty="0">
                        <a:solidFill>
                          <a:schemeClr val="tx1"/>
                        </a:solidFill>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pPr>
                      <a:r>
                        <a:rPr lang="en-US" sz="1800" b="1" kern="1200" dirty="0" smtClean="0">
                          <a:solidFill>
                            <a:schemeClr val="tx1"/>
                          </a:solidFill>
                          <a:latin typeface="Courier New" pitchFamily="49" charset="0"/>
                          <a:ea typeface="Times New Roman"/>
                          <a:cs typeface="Courier New" pitchFamily="49" charset="0"/>
                        </a:rPr>
                        <a:t>A</a:t>
                      </a:r>
                      <a:endParaRPr lang="ru-RU" sz="1800" b="1" kern="1200" dirty="0">
                        <a:solidFill>
                          <a:schemeClr val="tx1"/>
                        </a:solidFill>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9FF66"/>
                    </a:solidFill>
                  </a:tcPr>
                </a:tc>
                <a:tc>
                  <a:txBody>
                    <a:bodyPr/>
                    <a:lstStyle/>
                    <a:p>
                      <a:pPr marL="0" algn="ctr" defTabSz="914400" rtl="0" eaLnBrk="1" latinLnBrk="0" hangingPunct="1">
                        <a:spcAft>
                          <a:spcPts val="0"/>
                        </a:spcAft>
                      </a:pPr>
                      <a:r>
                        <a:rPr lang="en-US" sz="1800" b="1" kern="1200" dirty="0" smtClean="0">
                          <a:solidFill>
                            <a:schemeClr val="tx1"/>
                          </a:solidFill>
                          <a:latin typeface="Courier New" pitchFamily="49" charset="0"/>
                          <a:ea typeface="Times New Roman"/>
                          <a:cs typeface="Courier New" pitchFamily="49" charset="0"/>
                        </a:rPr>
                        <a:t>F</a:t>
                      </a:r>
                      <a:endParaRPr lang="ru-RU" sz="1800" b="1" kern="1200" dirty="0">
                        <a:solidFill>
                          <a:schemeClr val="tx1"/>
                        </a:solidFill>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pPr>
                      <a:r>
                        <a:rPr lang="ru-RU" sz="1800" b="1" kern="1200" dirty="0" smtClean="0">
                          <a:solidFill>
                            <a:schemeClr val="tx1"/>
                          </a:solidFill>
                          <a:latin typeface="Courier New" pitchFamily="49" charset="0"/>
                          <a:ea typeface="Times New Roman"/>
                          <a:cs typeface="Courier New" pitchFamily="49" charset="0"/>
                        </a:rPr>
                        <a:t>2</a:t>
                      </a:r>
                      <a:endParaRPr lang="ru-RU" sz="1800" b="1" kern="1200" dirty="0">
                        <a:solidFill>
                          <a:schemeClr val="tx1"/>
                        </a:solidFill>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pPr>
                      <a:r>
                        <a:rPr lang="en-US" sz="1800" b="1" kern="1200" dirty="0" smtClean="0">
                          <a:solidFill>
                            <a:schemeClr val="tx1"/>
                          </a:solidFill>
                          <a:latin typeface="Courier New" pitchFamily="49" charset="0"/>
                          <a:ea typeface="Times New Roman"/>
                          <a:cs typeface="Courier New" pitchFamily="49" charset="0"/>
                        </a:rPr>
                        <a:t>A</a:t>
                      </a:r>
                      <a:r>
                        <a:rPr lang="en-US" sz="1800" b="1" kern="1200" baseline="-25000" dirty="0" smtClean="0">
                          <a:solidFill>
                            <a:schemeClr val="tx1"/>
                          </a:solidFill>
                          <a:latin typeface="Courier New" pitchFamily="49" charset="0"/>
                          <a:ea typeface="Times New Roman"/>
                          <a:cs typeface="Courier New" pitchFamily="49" charset="0"/>
                        </a:rPr>
                        <a:t>F</a:t>
                      </a:r>
                      <a:endParaRPr lang="ru-RU" sz="1800" b="1" kern="1200" dirty="0">
                        <a:solidFill>
                          <a:schemeClr val="tx1"/>
                        </a:solidFill>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6FFFF"/>
                    </a:solidFill>
                  </a:tcPr>
                </a:tc>
                <a:tc>
                  <a:txBody>
                    <a:bodyPr/>
                    <a:lstStyle/>
                    <a:p>
                      <a:pPr marL="0" algn="ctr" defTabSz="914400" rtl="0" eaLnBrk="1" latinLnBrk="0" hangingPunct="1">
                        <a:spcAft>
                          <a:spcPts val="0"/>
                        </a:spcAft>
                      </a:pPr>
                      <a:r>
                        <a:rPr lang="en-US" sz="1800" b="1" kern="1200" dirty="0" smtClean="0">
                          <a:solidFill>
                            <a:schemeClr val="tx1"/>
                          </a:solidFill>
                          <a:latin typeface="Courier New" pitchFamily="49" charset="0"/>
                          <a:ea typeface="Times New Roman"/>
                          <a:cs typeface="Courier New" pitchFamily="49" charset="0"/>
                        </a:rPr>
                        <a:t>F</a:t>
                      </a:r>
                      <a:endParaRPr lang="ru-RU" sz="1800" b="1" kern="1200" dirty="0">
                        <a:solidFill>
                          <a:schemeClr val="tx1"/>
                        </a:solidFill>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pPr>
                      <a:r>
                        <a:rPr lang="ru-RU" sz="1800" b="1" kern="1200" dirty="0" smtClean="0">
                          <a:solidFill>
                            <a:schemeClr val="tx1"/>
                          </a:solidFill>
                          <a:latin typeface="Courier New" pitchFamily="49" charset="0"/>
                          <a:ea typeface="Times New Roman"/>
                          <a:cs typeface="Courier New" pitchFamily="49" charset="0"/>
                        </a:rPr>
                        <a:t>1</a:t>
                      </a:r>
                      <a:endParaRPr lang="ru-RU" sz="1800" b="1" kern="1200" dirty="0">
                        <a:solidFill>
                          <a:schemeClr val="tx1"/>
                        </a:solidFill>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ctr" defTabSz="914400" rtl="0" eaLnBrk="1" latinLnBrk="0" hangingPunct="1">
                        <a:spcAft>
                          <a:spcPts val="0"/>
                        </a:spcAft>
                      </a:pPr>
                      <a:r>
                        <a:rPr lang="en-US" sz="1800" b="1" kern="1200" dirty="0" smtClean="0">
                          <a:solidFill>
                            <a:schemeClr val="tx1"/>
                          </a:solidFill>
                          <a:latin typeface="Courier New" pitchFamily="49" charset="0"/>
                          <a:ea typeface="Times New Roman"/>
                          <a:cs typeface="Courier New" pitchFamily="49" charset="0"/>
                        </a:rPr>
                        <a:t>A</a:t>
                      </a:r>
                      <a:r>
                        <a:rPr lang="en-US" sz="1800" b="1" kern="1200" baseline="-25000" dirty="0" smtClean="0">
                          <a:solidFill>
                            <a:schemeClr val="tx1"/>
                          </a:solidFill>
                          <a:latin typeface="Courier New" pitchFamily="49" charset="0"/>
                          <a:ea typeface="Times New Roman"/>
                          <a:cs typeface="Courier New" pitchFamily="49" charset="0"/>
                        </a:rPr>
                        <a:t>F</a:t>
                      </a:r>
                      <a:endParaRPr lang="ru-RU" sz="1800" b="1" kern="1200" dirty="0">
                        <a:solidFill>
                          <a:schemeClr val="tx1"/>
                        </a:solidFill>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66FFFF"/>
                    </a:solidFill>
                  </a:tcPr>
                </a:tc>
                <a:tc>
                  <a:txBody>
                    <a:bodyPr/>
                    <a:lstStyle/>
                    <a:p>
                      <a:pPr marL="0" algn="ctr" defTabSz="914400" rtl="0" eaLnBrk="1" latinLnBrk="0" hangingPunct="1">
                        <a:spcAft>
                          <a:spcPts val="0"/>
                        </a:spcAft>
                      </a:pPr>
                      <a:r>
                        <a:rPr lang="en-US" sz="1800" b="1" kern="1200" dirty="0" smtClean="0">
                          <a:solidFill>
                            <a:schemeClr val="tx1"/>
                          </a:solidFill>
                          <a:latin typeface="Courier New" pitchFamily="49" charset="0"/>
                          <a:ea typeface="Times New Roman"/>
                          <a:cs typeface="Courier New" pitchFamily="49" charset="0"/>
                        </a:rPr>
                        <a:t>F</a:t>
                      </a:r>
                      <a:endParaRPr lang="ru-RU" sz="1800" b="1" kern="1200" dirty="0">
                        <a:solidFill>
                          <a:schemeClr val="tx1"/>
                        </a:solidFill>
                        <a:latin typeface="Courier New" pitchFamily="49" charset="0"/>
                        <a:ea typeface="Times New Roman"/>
                        <a:cs typeface="Courier New" pitchFamily="49" charset="0"/>
                      </a:endParaRPr>
                    </a:p>
                  </a:txBody>
                  <a:tcPr marL="0" marR="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ru-RU" sz="1800" dirty="0">
                        <a:latin typeface="Calibri"/>
                        <a:ea typeface="Times New Roman"/>
                        <a:cs typeface="Times New Roman"/>
                      </a:endParaRPr>
                    </a:p>
                  </a:txBody>
                  <a:tcPr marL="112998" marR="11299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grpSp>
        <p:nvGrpSpPr>
          <p:cNvPr id="6" name="Group 3"/>
          <p:cNvGrpSpPr>
            <a:grpSpLocks/>
          </p:cNvGrpSpPr>
          <p:nvPr/>
        </p:nvGrpSpPr>
        <p:grpSpPr bwMode="auto">
          <a:xfrm>
            <a:off x="7088188" y="5078413"/>
            <a:ext cx="417512" cy="747712"/>
            <a:chOff x="3822" y="1328"/>
            <a:chExt cx="304" cy="543"/>
          </a:xfrm>
        </p:grpSpPr>
        <p:sp>
          <p:nvSpPr>
            <p:cNvPr id="145535" name="Text Box 4"/>
            <p:cNvSpPr txBox="1">
              <a:spLocks noChangeArrowheads="1"/>
            </p:cNvSpPr>
            <p:nvPr/>
          </p:nvSpPr>
          <p:spPr bwMode="auto">
            <a:xfrm>
              <a:off x="3822" y="1328"/>
              <a:ext cx="304" cy="2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ts val="1000"/>
                </a:spcAft>
              </a:pPr>
              <a:r>
                <a:rPr lang="ru-RU" altLang="ru-RU" sz="2000">
                  <a:solidFill>
                    <a:srgbClr val="000000"/>
                  </a:solidFill>
                  <a:latin typeface="Calibri" pitchFamily="34" charset="0"/>
                </a:rPr>
                <a:t>SP</a:t>
              </a:r>
              <a:endParaRPr lang="ru-RU" altLang="ru-RU" sz="3600">
                <a:solidFill>
                  <a:srgbClr val="000000"/>
                </a:solidFill>
              </a:endParaRPr>
            </a:p>
          </p:txBody>
        </p:sp>
        <p:sp>
          <p:nvSpPr>
            <p:cNvPr id="145536" name="AutoShape 5"/>
            <p:cNvSpPr>
              <a:spLocks noChangeArrowheads="1"/>
            </p:cNvSpPr>
            <p:nvPr/>
          </p:nvSpPr>
          <p:spPr bwMode="auto">
            <a:xfrm>
              <a:off x="3889" y="1587"/>
              <a:ext cx="141" cy="284"/>
            </a:xfrm>
            <a:prstGeom prst="downArrow">
              <a:avLst>
                <a:gd name="adj1" fmla="val 50000"/>
                <a:gd name="adj2" fmla="val 50355"/>
              </a:avLst>
            </a:prstGeom>
            <a:solidFill>
              <a:srgbClr val="0000FF"/>
            </a:solidFill>
            <a:ln>
              <a:noFill/>
            </a:ln>
            <a:extLst>
              <a:ext uri="{91240B29-F687-4F45-9708-019B960494DF}">
                <a14:hiddenLine xmlns:a14="http://schemas.microsoft.com/office/drawing/2010/main" w="9525" algn="ctr">
                  <a:solidFill>
                    <a:srgbClr val="000000"/>
                  </a:solidFill>
                  <a:miter lim="800000"/>
                  <a:headEnd/>
                  <a:tailEnd/>
                </a14:hiddenLine>
              </a:ext>
            </a:extLst>
          </p:spPr>
          <p:txBody>
            <a:bodyPr lIns="0" tIns="0" rIns="0" bIns="0"/>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sz="3600">
                <a:solidFill>
                  <a:srgbClr val="000000"/>
                </a:solidFill>
              </a:endParaRPr>
            </a:p>
          </p:txBody>
        </p:sp>
      </p:grpSp>
      <p:sp>
        <p:nvSpPr>
          <p:cNvPr id="98425" name="Прямоугольник 24"/>
          <p:cNvSpPr>
            <a:spLocks noChangeArrowheads="1"/>
          </p:cNvSpPr>
          <p:nvPr/>
        </p:nvSpPr>
        <p:spPr bwMode="auto">
          <a:xfrm>
            <a:off x="560388" y="3192463"/>
            <a:ext cx="14763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en-US" altLang="ru-RU" sz="2400" b="1">
                <a:solidFill>
                  <a:srgbClr val="000000"/>
                </a:solidFill>
                <a:latin typeface="Courier New" pitchFamily="49" charset="0"/>
                <a:cs typeface="Courier New" pitchFamily="49" charset="0"/>
              </a:rPr>
              <a:t>Fact(3)</a:t>
            </a:r>
            <a:endParaRPr lang="ru-RU" altLang="ru-RU" b="1">
              <a:solidFill>
                <a:srgbClr val="000000"/>
              </a:solidFill>
              <a:latin typeface="Courier New" pitchFamily="49" charset="0"/>
              <a:cs typeface="Courier New" pitchFamily="49" charset="0"/>
            </a:endParaRPr>
          </a:p>
        </p:txBody>
      </p:sp>
      <p:sp>
        <p:nvSpPr>
          <p:cNvPr id="98426" name="Прямоугольник 25"/>
          <p:cNvSpPr>
            <a:spLocks noChangeArrowheads="1"/>
          </p:cNvSpPr>
          <p:nvPr/>
        </p:nvSpPr>
        <p:spPr bwMode="auto">
          <a:xfrm>
            <a:off x="560388" y="4278313"/>
            <a:ext cx="14763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en-US" altLang="ru-RU" sz="2400" b="1">
                <a:solidFill>
                  <a:srgbClr val="000000"/>
                </a:solidFill>
                <a:latin typeface="Courier New" pitchFamily="49" charset="0"/>
                <a:cs typeface="Courier New" pitchFamily="49" charset="0"/>
              </a:rPr>
              <a:t>Fact(</a:t>
            </a:r>
            <a:r>
              <a:rPr lang="ru-RU" altLang="ru-RU" sz="2400" b="1">
                <a:solidFill>
                  <a:srgbClr val="000000"/>
                </a:solidFill>
                <a:latin typeface="Courier New" pitchFamily="49" charset="0"/>
                <a:cs typeface="Courier New" pitchFamily="49" charset="0"/>
              </a:rPr>
              <a:t>2</a:t>
            </a:r>
            <a:r>
              <a:rPr lang="en-US" altLang="ru-RU" sz="2400" b="1">
                <a:solidFill>
                  <a:srgbClr val="000000"/>
                </a:solidFill>
                <a:latin typeface="Courier New" pitchFamily="49" charset="0"/>
                <a:cs typeface="Courier New" pitchFamily="49" charset="0"/>
              </a:rPr>
              <a:t>)</a:t>
            </a:r>
            <a:endParaRPr lang="ru-RU" altLang="ru-RU" b="1">
              <a:solidFill>
                <a:srgbClr val="000000"/>
              </a:solidFill>
              <a:latin typeface="Courier New" pitchFamily="49" charset="0"/>
              <a:cs typeface="Courier New" pitchFamily="49" charset="0"/>
            </a:endParaRPr>
          </a:p>
        </p:txBody>
      </p:sp>
      <p:sp>
        <p:nvSpPr>
          <p:cNvPr id="98427" name="Прямоугольник 26"/>
          <p:cNvSpPr>
            <a:spLocks noChangeArrowheads="1"/>
          </p:cNvSpPr>
          <p:nvPr/>
        </p:nvSpPr>
        <p:spPr bwMode="auto">
          <a:xfrm>
            <a:off x="560388" y="5392738"/>
            <a:ext cx="14763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en-US" altLang="ru-RU" sz="2400" b="1">
                <a:solidFill>
                  <a:srgbClr val="000000"/>
                </a:solidFill>
                <a:latin typeface="Courier New" pitchFamily="49" charset="0"/>
                <a:cs typeface="Courier New" pitchFamily="49" charset="0"/>
              </a:rPr>
              <a:t>Fact(1)</a:t>
            </a:r>
            <a:endParaRPr lang="ru-RU" altLang="ru-RU" b="1">
              <a:solidFill>
                <a:srgbClr val="000000"/>
              </a:solidFill>
              <a:latin typeface="Courier New" pitchFamily="49" charset="0"/>
              <a:cs typeface="Courier New" pitchFamily="49" charset="0"/>
            </a:endParaRPr>
          </a:p>
        </p:txBody>
      </p:sp>
      <p:sp>
        <p:nvSpPr>
          <p:cNvPr id="28" name="Скругленная прямоугольная выноска 27"/>
          <p:cNvSpPr/>
          <p:nvPr/>
        </p:nvSpPr>
        <p:spPr bwMode="auto">
          <a:xfrm>
            <a:off x="1050925" y="2508250"/>
            <a:ext cx="1584325" cy="642938"/>
          </a:xfrm>
          <a:prstGeom prst="wedgeRoundRectCallout">
            <a:avLst>
              <a:gd name="adj1" fmla="val 30068"/>
              <a:gd name="adj2" fmla="val 119348"/>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2000" dirty="0">
                <a:solidFill>
                  <a:srgbClr val="000000"/>
                </a:solidFill>
              </a:rPr>
              <a:t>значение параметра</a:t>
            </a:r>
            <a:endParaRPr lang="ru-RU" sz="2000" b="1" dirty="0">
              <a:solidFill>
                <a:srgbClr val="000000"/>
              </a:solidFill>
              <a:latin typeface="Courier New" pitchFamily="49" charset="0"/>
              <a:cs typeface="Courier New" pitchFamily="49" charset="0"/>
            </a:endParaRPr>
          </a:p>
        </p:txBody>
      </p:sp>
      <p:sp>
        <p:nvSpPr>
          <p:cNvPr id="29" name="Скругленная прямоугольная выноска 28"/>
          <p:cNvSpPr/>
          <p:nvPr/>
        </p:nvSpPr>
        <p:spPr bwMode="auto">
          <a:xfrm>
            <a:off x="2752725" y="2146300"/>
            <a:ext cx="1584325" cy="642938"/>
          </a:xfrm>
          <a:prstGeom prst="wedgeRoundRectCallout">
            <a:avLst>
              <a:gd name="adj1" fmla="val -36246"/>
              <a:gd name="adj2" fmla="val 178503"/>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2000" dirty="0">
                <a:solidFill>
                  <a:srgbClr val="000000"/>
                </a:solidFill>
              </a:rPr>
              <a:t>адрес возврата</a:t>
            </a:r>
            <a:endParaRPr lang="ru-RU" sz="2000" b="1" dirty="0">
              <a:solidFill>
                <a:srgbClr val="000000"/>
              </a:solidFill>
              <a:latin typeface="Courier New" pitchFamily="49" charset="0"/>
              <a:cs typeface="Courier New" pitchFamily="49" charset="0"/>
            </a:endParaRPr>
          </a:p>
        </p:txBody>
      </p:sp>
      <p:sp>
        <p:nvSpPr>
          <p:cNvPr id="30" name="Скругленная прямоугольная выноска 29"/>
          <p:cNvSpPr/>
          <p:nvPr/>
        </p:nvSpPr>
        <p:spPr bwMode="auto">
          <a:xfrm>
            <a:off x="3830638" y="2870200"/>
            <a:ext cx="1819275" cy="642938"/>
          </a:xfrm>
          <a:prstGeom prst="wedgeRoundRectCallout">
            <a:avLst>
              <a:gd name="adj1" fmla="val -52670"/>
              <a:gd name="adj2" fmla="val 78503"/>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2000" dirty="0">
                <a:solidFill>
                  <a:srgbClr val="000000"/>
                </a:solidFill>
              </a:rPr>
              <a:t>локальная переменная</a:t>
            </a:r>
            <a:endParaRPr lang="ru-RU" sz="2000" b="1" dirty="0">
              <a:solidFill>
                <a:srgbClr val="000000"/>
              </a:solidFill>
              <a:latin typeface="Courier New" pitchFamily="49" charset="0"/>
              <a:cs typeface="Courier New" pitchFamily="49" charset="0"/>
            </a:endParaRPr>
          </a:p>
        </p:txBody>
      </p:sp>
    </p:spTree>
    <p:extLst>
      <p:ext uri="{BB962C8B-B14F-4D97-AF65-F5344CB8AC3E}">
        <p14:creationId xmlns:p14="http://schemas.microsoft.com/office/powerpoint/2010/main" val="41386130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dissolve">
                                      <p:cBhvr>
                                        <p:cTn id="7" dur="500"/>
                                        <p:tgtEl>
                                          <p:spTgt spid="9"/>
                                        </p:tgtEl>
                                      </p:cBhvr>
                                    </p:animEffect>
                                  </p:childTnLst>
                                </p:cTn>
                              </p:par>
                              <p:par>
                                <p:cTn id="8" presetID="9" presetClass="entr" presetSubtype="0" fill="hold"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dissolve">
                                      <p:cBhvr>
                                        <p:cTn id="10" dur="500"/>
                                        <p:tgtEl>
                                          <p:spTgt spid="2"/>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98425"/>
                                        </p:tgtEl>
                                        <p:attrNameLst>
                                          <p:attrName>style.visibility</p:attrName>
                                        </p:attrNameLst>
                                      </p:cBhvr>
                                      <p:to>
                                        <p:strVal val="visible"/>
                                      </p:to>
                                    </p:set>
                                    <p:animEffect transition="in" filter="dissolve">
                                      <p:cBhvr>
                                        <p:cTn id="15" dur="500"/>
                                        <p:tgtEl>
                                          <p:spTgt spid="9842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nodeType="clickEffect">
                                  <p:stCondLst>
                                    <p:cond delay="0"/>
                                  </p:stCondLst>
                                  <p:childTnLst>
                                    <p:set>
                                      <p:cBhvr>
                                        <p:cTn id="19" dur="1" fill="hold">
                                          <p:stCondLst>
                                            <p:cond delay="0"/>
                                          </p:stCondLst>
                                        </p:cTn>
                                        <p:tgtEl>
                                          <p:spTgt spid="13"/>
                                        </p:tgtEl>
                                        <p:attrNameLst>
                                          <p:attrName>style.visibility</p:attrName>
                                        </p:attrNameLst>
                                      </p:cBhvr>
                                      <p:to>
                                        <p:strVal val="visible"/>
                                      </p:to>
                                    </p:set>
                                    <p:animEffect transition="in" filter="dissolve">
                                      <p:cBhvr>
                                        <p:cTn id="20" dur="500"/>
                                        <p:tgtEl>
                                          <p:spTgt spid="13"/>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animEffect transition="in" filter="dissolve">
                                      <p:cBhvr>
                                        <p:cTn id="23" dur="500"/>
                                        <p:tgtEl>
                                          <p:spTgt spid="28"/>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29"/>
                                        </p:tgtEl>
                                        <p:attrNameLst>
                                          <p:attrName>style.visibility</p:attrName>
                                        </p:attrNameLst>
                                      </p:cBhvr>
                                      <p:to>
                                        <p:strVal val="visible"/>
                                      </p:to>
                                    </p:set>
                                    <p:animEffect transition="in" filter="dissolve">
                                      <p:cBhvr>
                                        <p:cTn id="26" dur="500"/>
                                        <p:tgtEl>
                                          <p:spTgt spid="29"/>
                                        </p:tgtEl>
                                      </p:cBhvr>
                                    </p:animEffect>
                                  </p:childTnLst>
                                </p:cTn>
                              </p:par>
                              <p:par>
                                <p:cTn id="27" presetID="9" presetClass="entr" presetSubtype="0" fill="hold" nodeType="withEffect">
                                  <p:stCondLst>
                                    <p:cond delay="0"/>
                                  </p:stCondLst>
                                  <p:childTnLst>
                                    <p:set>
                                      <p:cBhvr>
                                        <p:cTn id="28" dur="1" fill="hold">
                                          <p:stCondLst>
                                            <p:cond delay="0"/>
                                          </p:stCondLst>
                                        </p:cTn>
                                        <p:tgtEl>
                                          <p:spTgt spid="3"/>
                                        </p:tgtEl>
                                        <p:attrNameLst>
                                          <p:attrName>style.visibility</p:attrName>
                                        </p:attrNameLst>
                                      </p:cBhvr>
                                      <p:to>
                                        <p:strVal val="visible"/>
                                      </p:to>
                                    </p:set>
                                    <p:animEffect transition="in" filter="dissolve">
                                      <p:cBhvr>
                                        <p:cTn id="29" dur="500"/>
                                        <p:tgtEl>
                                          <p:spTgt spid="3"/>
                                        </p:tgtEl>
                                      </p:cBhvr>
                                    </p:animEffect>
                                  </p:childTnLst>
                                </p:cTn>
                              </p:par>
                              <p:par>
                                <p:cTn id="30" presetID="9" presetClass="entr" presetSubtype="0" fill="hold" grpId="0" nodeType="withEffect">
                                  <p:stCondLst>
                                    <p:cond delay="0"/>
                                  </p:stCondLst>
                                  <p:childTnLst>
                                    <p:set>
                                      <p:cBhvr>
                                        <p:cTn id="31" dur="1" fill="hold">
                                          <p:stCondLst>
                                            <p:cond delay="0"/>
                                          </p:stCondLst>
                                        </p:cTn>
                                        <p:tgtEl>
                                          <p:spTgt spid="30"/>
                                        </p:tgtEl>
                                        <p:attrNameLst>
                                          <p:attrName>style.visibility</p:attrName>
                                        </p:attrNameLst>
                                      </p:cBhvr>
                                      <p:to>
                                        <p:strVal val="visible"/>
                                      </p:to>
                                    </p:set>
                                    <p:animEffect transition="in" filter="dissolve">
                                      <p:cBhvr>
                                        <p:cTn id="32" dur="500"/>
                                        <p:tgtEl>
                                          <p:spTgt spid="3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ntr" presetSubtype="0" fill="hold" grpId="0" nodeType="clickEffect">
                                  <p:stCondLst>
                                    <p:cond delay="0"/>
                                  </p:stCondLst>
                                  <p:childTnLst>
                                    <p:set>
                                      <p:cBhvr>
                                        <p:cTn id="36" dur="1" fill="hold">
                                          <p:stCondLst>
                                            <p:cond delay="0"/>
                                          </p:stCondLst>
                                        </p:cTn>
                                        <p:tgtEl>
                                          <p:spTgt spid="98426"/>
                                        </p:tgtEl>
                                        <p:attrNameLst>
                                          <p:attrName>style.visibility</p:attrName>
                                        </p:attrNameLst>
                                      </p:cBhvr>
                                      <p:to>
                                        <p:strVal val="visible"/>
                                      </p:to>
                                    </p:set>
                                    <p:animEffect transition="in" filter="dissolve">
                                      <p:cBhvr>
                                        <p:cTn id="37" dur="500"/>
                                        <p:tgtEl>
                                          <p:spTgt spid="98426"/>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9" presetClass="entr" presetSubtype="0" fill="hold" nodeType="clickEffect">
                                  <p:stCondLst>
                                    <p:cond delay="0"/>
                                  </p:stCondLst>
                                  <p:childTnLst>
                                    <p:set>
                                      <p:cBhvr>
                                        <p:cTn id="41" dur="1" fill="hold">
                                          <p:stCondLst>
                                            <p:cond delay="0"/>
                                          </p:stCondLst>
                                        </p:cTn>
                                        <p:tgtEl>
                                          <p:spTgt spid="17"/>
                                        </p:tgtEl>
                                        <p:attrNameLst>
                                          <p:attrName>style.visibility</p:attrName>
                                        </p:attrNameLst>
                                      </p:cBhvr>
                                      <p:to>
                                        <p:strVal val="visible"/>
                                      </p:to>
                                    </p:set>
                                    <p:animEffect transition="in" filter="dissolve">
                                      <p:cBhvr>
                                        <p:cTn id="42" dur="500"/>
                                        <p:tgtEl>
                                          <p:spTgt spid="17"/>
                                        </p:tgtEl>
                                      </p:cBhvr>
                                    </p:animEffect>
                                  </p:childTnLst>
                                </p:cTn>
                              </p:par>
                              <p:par>
                                <p:cTn id="43" presetID="9" presetClass="entr" presetSubtype="0" fill="hold" nodeType="withEffect">
                                  <p:stCondLst>
                                    <p:cond delay="0"/>
                                  </p:stCondLst>
                                  <p:childTnLst>
                                    <p:set>
                                      <p:cBhvr>
                                        <p:cTn id="44" dur="1" fill="hold">
                                          <p:stCondLst>
                                            <p:cond delay="0"/>
                                          </p:stCondLst>
                                        </p:cTn>
                                        <p:tgtEl>
                                          <p:spTgt spid="5"/>
                                        </p:tgtEl>
                                        <p:attrNameLst>
                                          <p:attrName>style.visibility</p:attrName>
                                        </p:attrNameLst>
                                      </p:cBhvr>
                                      <p:to>
                                        <p:strVal val="visible"/>
                                      </p:to>
                                    </p:set>
                                    <p:animEffect transition="in" filter="dissolve">
                                      <p:cBhvr>
                                        <p:cTn id="45" dur="500"/>
                                        <p:tgtEl>
                                          <p:spTgt spid="5"/>
                                        </p:tgtEl>
                                      </p:cBhvr>
                                    </p:animEffect>
                                  </p:childTnLst>
                                </p:cTn>
                              </p:par>
                            </p:childTnLst>
                          </p:cTn>
                        </p:par>
                      </p:childTnLst>
                    </p:cTn>
                  </p:par>
                  <p:par>
                    <p:cTn id="46" fill="hold" nodeType="clickPar">
                      <p:stCondLst>
                        <p:cond delay="indefinite"/>
                      </p:stCondLst>
                      <p:childTnLst>
                        <p:par>
                          <p:cTn id="47" fill="hold" nodeType="withGroup">
                            <p:stCondLst>
                              <p:cond delay="0"/>
                            </p:stCondLst>
                            <p:childTnLst>
                              <p:par>
                                <p:cTn id="48" presetID="9" presetClass="entr" presetSubtype="0" fill="hold" grpId="0" nodeType="clickEffect">
                                  <p:stCondLst>
                                    <p:cond delay="0"/>
                                  </p:stCondLst>
                                  <p:childTnLst>
                                    <p:set>
                                      <p:cBhvr>
                                        <p:cTn id="49" dur="1" fill="hold">
                                          <p:stCondLst>
                                            <p:cond delay="0"/>
                                          </p:stCondLst>
                                        </p:cTn>
                                        <p:tgtEl>
                                          <p:spTgt spid="98427"/>
                                        </p:tgtEl>
                                        <p:attrNameLst>
                                          <p:attrName>style.visibility</p:attrName>
                                        </p:attrNameLst>
                                      </p:cBhvr>
                                      <p:to>
                                        <p:strVal val="visible"/>
                                      </p:to>
                                    </p:set>
                                    <p:animEffect transition="in" filter="dissolve">
                                      <p:cBhvr>
                                        <p:cTn id="50" dur="500"/>
                                        <p:tgtEl>
                                          <p:spTgt spid="98427"/>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9" presetClass="entr" presetSubtype="0" fill="hold" nodeType="clickEffect">
                                  <p:stCondLst>
                                    <p:cond delay="0"/>
                                  </p:stCondLst>
                                  <p:childTnLst>
                                    <p:set>
                                      <p:cBhvr>
                                        <p:cTn id="54" dur="1" fill="hold">
                                          <p:stCondLst>
                                            <p:cond delay="0"/>
                                          </p:stCondLst>
                                        </p:cTn>
                                        <p:tgtEl>
                                          <p:spTgt spid="21"/>
                                        </p:tgtEl>
                                        <p:attrNameLst>
                                          <p:attrName>style.visibility</p:attrName>
                                        </p:attrNameLst>
                                      </p:cBhvr>
                                      <p:to>
                                        <p:strVal val="visible"/>
                                      </p:to>
                                    </p:set>
                                    <p:animEffect transition="in" filter="dissolve">
                                      <p:cBhvr>
                                        <p:cTn id="55" dur="500"/>
                                        <p:tgtEl>
                                          <p:spTgt spid="21"/>
                                        </p:tgtEl>
                                      </p:cBhvr>
                                    </p:animEffect>
                                  </p:childTnLst>
                                </p:cTn>
                              </p:par>
                              <p:par>
                                <p:cTn id="56" presetID="9" presetClass="entr" presetSubtype="0" fill="hold" nodeType="withEffect">
                                  <p:stCondLst>
                                    <p:cond delay="0"/>
                                  </p:stCondLst>
                                  <p:childTnLst>
                                    <p:set>
                                      <p:cBhvr>
                                        <p:cTn id="57" dur="1" fill="hold">
                                          <p:stCondLst>
                                            <p:cond delay="0"/>
                                          </p:stCondLst>
                                        </p:cTn>
                                        <p:tgtEl>
                                          <p:spTgt spid="6"/>
                                        </p:tgtEl>
                                        <p:attrNameLst>
                                          <p:attrName>style.visibility</p:attrName>
                                        </p:attrNameLst>
                                      </p:cBhvr>
                                      <p:to>
                                        <p:strVal val="visible"/>
                                      </p:to>
                                    </p:set>
                                    <p:animEffect transition="in" filter="dissolve">
                                      <p:cBhvr>
                                        <p:cTn id="58"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8425" grpId="0"/>
      <p:bldP spid="98426" grpId="0"/>
      <p:bldP spid="98427" grpId="0"/>
      <p:bldP spid="28" grpId="0" animBg="1"/>
      <p:bldP spid="29" grpId="0" animBg="1"/>
      <p:bldP spid="3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6434" name="Заголовок 1"/>
          <p:cNvSpPr>
            <a:spLocks noGrp="1"/>
          </p:cNvSpPr>
          <p:nvPr>
            <p:ph type="title"/>
          </p:nvPr>
        </p:nvSpPr>
        <p:spPr>
          <a:xfrm>
            <a:off x="311150" y="301625"/>
            <a:ext cx="8375650" cy="471488"/>
          </a:xfrm>
        </p:spPr>
        <p:txBody>
          <a:bodyPr/>
          <a:lstStyle/>
          <a:p>
            <a:r>
              <a:rPr lang="ru-RU" altLang="ru-RU" smtClean="0"/>
              <a:t>Рекурсия – «за» и «против»</a:t>
            </a:r>
          </a:p>
        </p:txBody>
      </p:sp>
      <p:sp>
        <p:nvSpPr>
          <p:cNvPr id="146435" name="Номер слайда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ADD0988E-6D9E-4A4A-B528-C005DF55F974}" type="slidenum">
              <a:rPr lang="ru-RU" altLang="ru-RU" smtClean="0">
                <a:solidFill>
                  <a:srgbClr val="000000"/>
                </a:solidFill>
              </a:rPr>
              <a:pPr/>
              <a:t>18</a:t>
            </a:fld>
            <a:endParaRPr lang="ru-RU" altLang="ru-RU" smtClean="0">
              <a:solidFill>
                <a:srgbClr val="000000"/>
              </a:solidFill>
            </a:endParaRPr>
          </a:p>
        </p:txBody>
      </p:sp>
      <p:sp>
        <p:nvSpPr>
          <p:cNvPr id="99332" name="Прямоугольник 3"/>
          <p:cNvSpPr>
            <a:spLocks noChangeArrowheads="1"/>
          </p:cNvSpPr>
          <p:nvPr/>
        </p:nvSpPr>
        <p:spPr bwMode="auto">
          <a:xfrm>
            <a:off x="407988" y="809625"/>
            <a:ext cx="8401050" cy="156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180975" indent="-180975">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buFontTx/>
              <a:buChar char="•"/>
            </a:pPr>
            <a:r>
              <a:rPr lang="ru-RU" altLang="ru-RU" sz="2400">
                <a:solidFill>
                  <a:srgbClr val="000000"/>
                </a:solidFill>
              </a:rPr>
              <a:t>с каждым новым вызовом расходуется память в стеке (возможно переполнение стека)</a:t>
            </a:r>
          </a:p>
          <a:p>
            <a:pPr fontAlgn="base">
              <a:spcBef>
                <a:spcPct val="0"/>
              </a:spcBef>
              <a:spcAft>
                <a:spcPct val="0"/>
              </a:spcAft>
              <a:buFontTx/>
              <a:buChar char="•"/>
            </a:pPr>
            <a:r>
              <a:rPr lang="ru-RU" altLang="ru-RU" sz="2400">
                <a:solidFill>
                  <a:srgbClr val="000000"/>
                </a:solidFill>
              </a:rPr>
              <a:t>затраты на выполнение служебных операций при рекурсивном вызове</a:t>
            </a:r>
            <a:endParaRPr lang="ru-RU" altLang="ru-RU">
              <a:solidFill>
                <a:srgbClr val="000000"/>
              </a:solidFill>
            </a:endParaRPr>
          </a:p>
        </p:txBody>
      </p:sp>
      <p:sp>
        <p:nvSpPr>
          <p:cNvPr id="5" name="Rectangle 7"/>
          <p:cNvSpPr>
            <a:spLocks noChangeArrowheads="1"/>
          </p:cNvSpPr>
          <p:nvPr/>
        </p:nvSpPr>
        <p:spPr bwMode="auto">
          <a:xfrm>
            <a:off x="1036638" y="2441575"/>
            <a:ext cx="7713662"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type="none" w="lg" len="lg"/>
              </a14:hiddenLine>
            </a:ext>
          </a:extLst>
        </p:spPr>
        <p:txBody>
          <a:bodyPr>
            <a:spAutoFit/>
          </a:bodyPr>
          <a:lstStyle>
            <a:lvl1pPr marL="177800" indent="-1778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buClr>
                <a:srgbClr val="00B050"/>
              </a:buClr>
              <a:buFont typeface="Wingdings" pitchFamily="2" charset="2"/>
              <a:buChar char="§"/>
            </a:pPr>
            <a:r>
              <a:rPr lang="ru-RU" altLang="ru-RU" sz="2400">
                <a:solidFill>
                  <a:srgbClr val="000000"/>
                </a:solidFill>
              </a:rPr>
              <a:t>программа становится более короткой и понятной</a:t>
            </a:r>
          </a:p>
        </p:txBody>
      </p:sp>
      <p:grpSp>
        <p:nvGrpSpPr>
          <p:cNvPr id="2" name="Group 8"/>
          <p:cNvGrpSpPr>
            <a:grpSpLocks/>
          </p:cNvGrpSpPr>
          <p:nvPr/>
        </p:nvGrpSpPr>
        <p:grpSpPr bwMode="auto">
          <a:xfrm>
            <a:off x="550863" y="2465388"/>
            <a:ext cx="395287" cy="396875"/>
            <a:chOff x="267" y="866"/>
            <a:chExt cx="250" cy="250"/>
          </a:xfrm>
        </p:grpSpPr>
        <p:sp>
          <p:nvSpPr>
            <p:cNvPr id="146448" name="Oval 9"/>
            <p:cNvSpPr>
              <a:spLocks noChangeAspect="1" noChangeArrowheads="1"/>
            </p:cNvSpPr>
            <p:nvPr/>
          </p:nvSpPr>
          <p:spPr bwMode="auto">
            <a:xfrm>
              <a:off x="267" y="866"/>
              <a:ext cx="250" cy="250"/>
            </a:xfrm>
            <a:prstGeom prst="ellipse">
              <a:avLst/>
            </a:prstGeom>
            <a:solidFill>
              <a:srgbClr val="00FF00"/>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grpSp>
          <p:nvGrpSpPr>
            <p:cNvPr id="146449" name="Group 10"/>
            <p:cNvGrpSpPr>
              <a:grpSpLocks noChangeAspect="1"/>
            </p:cNvGrpSpPr>
            <p:nvPr/>
          </p:nvGrpSpPr>
          <p:grpSpPr bwMode="auto">
            <a:xfrm>
              <a:off x="298" y="895"/>
              <a:ext cx="188" cy="187"/>
              <a:chOff x="3051" y="2667"/>
              <a:chExt cx="1299" cy="1299"/>
            </a:xfrm>
          </p:grpSpPr>
          <p:sp>
            <p:nvSpPr>
              <p:cNvPr id="146451" name="Rectangle 11"/>
              <p:cNvSpPr>
                <a:spLocks noChangeAspect="1" noChangeArrowheads="1"/>
              </p:cNvSpPr>
              <p:nvPr/>
            </p:nvSpPr>
            <p:spPr bwMode="auto">
              <a:xfrm>
                <a:off x="3051" y="3105"/>
                <a:ext cx="1299" cy="42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146452" name="Rectangle 12"/>
              <p:cNvSpPr>
                <a:spLocks noChangeAspect="1" noChangeArrowheads="1"/>
              </p:cNvSpPr>
              <p:nvPr/>
            </p:nvSpPr>
            <p:spPr bwMode="auto">
              <a:xfrm rot="-5400000">
                <a:off x="3057" y="3105"/>
                <a:ext cx="1299" cy="423"/>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grpSp>
        <p:sp>
          <p:nvSpPr>
            <p:cNvPr id="146450" name="Freeform 13"/>
            <p:cNvSpPr>
              <a:spLocks noChangeAspect="1"/>
            </p:cNvSpPr>
            <p:nvPr/>
          </p:nvSpPr>
          <p:spPr bwMode="auto">
            <a:xfrm>
              <a:off x="298" y="897"/>
              <a:ext cx="188" cy="188"/>
            </a:xfrm>
            <a:custGeom>
              <a:avLst/>
              <a:gdLst>
                <a:gd name="T0" fmla="*/ 0 w 1302"/>
                <a:gd name="T1" fmla="*/ 0 h 1299"/>
                <a:gd name="T2" fmla="*/ 0 w 1302"/>
                <a:gd name="T3" fmla="*/ 0 h 1299"/>
                <a:gd name="T4" fmla="*/ 0 w 1302"/>
                <a:gd name="T5" fmla="*/ 0 h 1299"/>
                <a:gd name="T6" fmla="*/ 0 w 1302"/>
                <a:gd name="T7" fmla="*/ 0 h 1299"/>
                <a:gd name="T8" fmla="*/ 0 w 1302"/>
                <a:gd name="T9" fmla="*/ 0 h 1299"/>
                <a:gd name="T10" fmla="*/ 0 w 1302"/>
                <a:gd name="T11" fmla="*/ 0 h 1299"/>
                <a:gd name="T12" fmla="*/ 0 w 1302"/>
                <a:gd name="T13" fmla="*/ 0 h 1299"/>
                <a:gd name="T14" fmla="*/ 0 w 1302"/>
                <a:gd name="T15" fmla="*/ 0 h 1299"/>
                <a:gd name="T16" fmla="*/ 0 w 1302"/>
                <a:gd name="T17" fmla="*/ 0 h 1299"/>
                <a:gd name="T18" fmla="*/ 0 w 1302"/>
                <a:gd name="T19" fmla="*/ 0 h 1299"/>
                <a:gd name="T20" fmla="*/ 0 w 1302"/>
                <a:gd name="T21" fmla="*/ 0 h 1299"/>
                <a:gd name="T22" fmla="*/ 0 w 1302"/>
                <a:gd name="T23" fmla="*/ 0 h 1299"/>
                <a:gd name="T24" fmla="*/ 0 w 1302"/>
                <a:gd name="T25" fmla="*/ 0 h 1299"/>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w 1302"/>
                <a:gd name="T40" fmla="*/ 0 h 1299"/>
                <a:gd name="T41" fmla="*/ 1302 w 1302"/>
                <a:gd name="T42" fmla="*/ 1299 h 1299"/>
              </a:gdLst>
              <a:ahLst/>
              <a:cxnLst>
                <a:cxn ang="T26">
                  <a:pos x="T0" y="T1"/>
                </a:cxn>
                <a:cxn ang="T27">
                  <a:pos x="T2" y="T3"/>
                </a:cxn>
                <a:cxn ang="T28">
                  <a:pos x="T4" y="T5"/>
                </a:cxn>
                <a:cxn ang="T29">
                  <a:pos x="T6" y="T7"/>
                </a:cxn>
                <a:cxn ang="T30">
                  <a:pos x="T8" y="T9"/>
                </a:cxn>
                <a:cxn ang="T31">
                  <a:pos x="T10" y="T11"/>
                </a:cxn>
                <a:cxn ang="T32">
                  <a:pos x="T12" y="T13"/>
                </a:cxn>
                <a:cxn ang="T33">
                  <a:pos x="T14" y="T15"/>
                </a:cxn>
                <a:cxn ang="T34">
                  <a:pos x="T16" y="T17"/>
                </a:cxn>
                <a:cxn ang="T35">
                  <a:pos x="T18" y="T19"/>
                </a:cxn>
                <a:cxn ang="T36">
                  <a:pos x="T20" y="T21"/>
                </a:cxn>
                <a:cxn ang="T37">
                  <a:pos x="T22" y="T23"/>
                </a:cxn>
                <a:cxn ang="T38">
                  <a:pos x="T24" y="T25"/>
                </a:cxn>
              </a:cxnLst>
              <a:rect l="T39" t="T40" r="T41" b="T42"/>
              <a:pathLst>
                <a:path w="1302" h="1299">
                  <a:moveTo>
                    <a:pt x="3" y="438"/>
                  </a:moveTo>
                  <a:lnTo>
                    <a:pt x="444" y="438"/>
                  </a:lnTo>
                  <a:lnTo>
                    <a:pt x="444" y="0"/>
                  </a:lnTo>
                  <a:lnTo>
                    <a:pt x="870" y="0"/>
                  </a:lnTo>
                  <a:lnTo>
                    <a:pt x="870" y="441"/>
                  </a:lnTo>
                  <a:lnTo>
                    <a:pt x="1302" y="441"/>
                  </a:lnTo>
                  <a:lnTo>
                    <a:pt x="1302" y="864"/>
                  </a:lnTo>
                  <a:lnTo>
                    <a:pt x="870" y="864"/>
                  </a:lnTo>
                  <a:lnTo>
                    <a:pt x="870" y="1299"/>
                  </a:lnTo>
                  <a:lnTo>
                    <a:pt x="447" y="1299"/>
                  </a:lnTo>
                  <a:lnTo>
                    <a:pt x="447" y="867"/>
                  </a:lnTo>
                  <a:lnTo>
                    <a:pt x="0" y="867"/>
                  </a:lnTo>
                  <a:lnTo>
                    <a:pt x="3" y="438"/>
                  </a:lnTo>
                  <a:close/>
                </a:path>
              </a:pathLst>
            </a:cu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grpSp>
      <p:grpSp>
        <p:nvGrpSpPr>
          <p:cNvPr id="4" name="Group 14"/>
          <p:cNvGrpSpPr>
            <a:grpSpLocks noChangeAspect="1"/>
          </p:cNvGrpSpPr>
          <p:nvPr/>
        </p:nvGrpSpPr>
        <p:grpSpPr bwMode="auto">
          <a:xfrm>
            <a:off x="550863" y="3025775"/>
            <a:ext cx="395287" cy="395288"/>
            <a:chOff x="552" y="2523"/>
            <a:chExt cx="1728" cy="1728"/>
          </a:xfrm>
        </p:grpSpPr>
        <p:sp>
          <p:nvSpPr>
            <p:cNvPr id="146446" name="Oval 15"/>
            <p:cNvSpPr>
              <a:spLocks noChangeAspect="1" noChangeArrowheads="1"/>
            </p:cNvSpPr>
            <p:nvPr/>
          </p:nvSpPr>
          <p:spPr bwMode="auto">
            <a:xfrm>
              <a:off x="552" y="2523"/>
              <a:ext cx="1728" cy="1728"/>
            </a:xfrm>
            <a:prstGeom prst="ellipse">
              <a:avLst/>
            </a:prstGeom>
            <a:solidFill>
              <a:srgbClr val="FF0000"/>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146447" name="Rectangle 16"/>
            <p:cNvSpPr>
              <a:spLocks noChangeAspect="1" noChangeArrowheads="1"/>
            </p:cNvSpPr>
            <p:nvPr/>
          </p:nvSpPr>
          <p:spPr bwMode="auto">
            <a:xfrm>
              <a:off x="774" y="3183"/>
              <a:ext cx="1299" cy="423"/>
            </a:xfrm>
            <a:prstGeom prst="rect">
              <a:avLst/>
            </a:prstGeom>
            <a:solidFill>
              <a:schemeClr val="bg1"/>
            </a:solidFill>
            <a:ln w="9525">
              <a:solidFill>
                <a:schemeClr val="tx1"/>
              </a:solidFill>
              <a:miter lim="800000"/>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grpSp>
      <p:sp>
        <p:nvSpPr>
          <p:cNvPr id="15" name="Rectangle 17"/>
          <p:cNvSpPr>
            <a:spLocks noChangeArrowheads="1"/>
          </p:cNvSpPr>
          <p:nvPr/>
        </p:nvSpPr>
        <p:spPr bwMode="auto">
          <a:xfrm>
            <a:off x="1036638" y="2992438"/>
            <a:ext cx="75279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type="none" w="lg" len="lg"/>
              </a14:hiddenLine>
            </a:ext>
          </a:extLst>
        </p:spPr>
        <p:txBody>
          <a:bodyPr>
            <a:spAutoFit/>
          </a:bodyPr>
          <a:lstStyle>
            <a:lvl1pPr marL="177800" indent="-17780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buClr>
                <a:srgbClr val="FF0000"/>
              </a:buClr>
              <a:buFont typeface="Wingdings" pitchFamily="2" charset="2"/>
              <a:buChar char="§"/>
            </a:pPr>
            <a:r>
              <a:rPr lang="ru-RU" altLang="ru-RU" sz="2400">
                <a:solidFill>
                  <a:srgbClr val="000000"/>
                </a:solidFill>
              </a:rPr>
              <a:t>возможно переполнение стека</a:t>
            </a:r>
          </a:p>
          <a:p>
            <a:pPr fontAlgn="base">
              <a:spcBef>
                <a:spcPct val="0"/>
              </a:spcBef>
              <a:spcAft>
                <a:spcPct val="0"/>
              </a:spcAft>
              <a:buClr>
                <a:srgbClr val="FF0000"/>
              </a:buClr>
              <a:buFont typeface="Wingdings" pitchFamily="2" charset="2"/>
              <a:buChar char="§"/>
            </a:pPr>
            <a:r>
              <a:rPr lang="ru-RU" altLang="ru-RU" sz="2400">
                <a:solidFill>
                  <a:srgbClr val="000000"/>
                </a:solidFill>
              </a:rPr>
              <a:t>замедление работы</a:t>
            </a:r>
          </a:p>
        </p:txBody>
      </p:sp>
      <p:grpSp>
        <p:nvGrpSpPr>
          <p:cNvPr id="6" name="Group 7"/>
          <p:cNvGrpSpPr>
            <a:grpSpLocks/>
          </p:cNvGrpSpPr>
          <p:nvPr/>
        </p:nvGrpSpPr>
        <p:grpSpPr bwMode="auto">
          <a:xfrm>
            <a:off x="431800" y="3821113"/>
            <a:ext cx="8255000" cy="936625"/>
            <a:chOff x="796" y="2336"/>
            <a:chExt cx="5200" cy="590"/>
          </a:xfrm>
        </p:grpSpPr>
        <p:sp>
          <p:nvSpPr>
            <p:cNvPr id="17" name="Text Box 8"/>
            <p:cNvSpPr txBox="1">
              <a:spLocks noChangeArrowheads="1"/>
            </p:cNvSpPr>
            <p:nvPr/>
          </p:nvSpPr>
          <p:spPr bwMode="auto">
            <a:xfrm>
              <a:off x="1090" y="2403"/>
              <a:ext cx="4906" cy="523"/>
            </a:xfrm>
            <a:prstGeom prst="rect">
              <a:avLst/>
            </a:prstGeom>
            <a:solidFill>
              <a:srgbClr val="D1D1FF"/>
            </a:solidFill>
            <a:ln w="12700">
              <a:noFill/>
              <a:miter lim="800000"/>
              <a:headEnd/>
              <a:tailEnd/>
            </a:ln>
            <a:effectLst>
              <a:outerShdw blurRad="50800" dist="38100" dir="2700000" algn="tl" rotWithShape="0">
                <a:prstClr val="black">
                  <a:alpha val="40000"/>
                </a:prstClr>
              </a:outerShdw>
            </a:effectLst>
          </p:spPr>
          <p:txBody>
            <a:bodyPr>
              <a:spAutoFit/>
            </a:bodyPr>
            <a:lstStyle/>
            <a:p>
              <a:pPr marL="180975" indent="-180975" eaLnBrk="0" fontAlgn="base" hangingPunct="0">
                <a:spcBef>
                  <a:spcPct val="50000"/>
                </a:spcBef>
                <a:spcAft>
                  <a:spcPct val="0"/>
                </a:spcAft>
                <a:defRPr/>
              </a:pPr>
              <a:r>
                <a:rPr lang="ru-RU" sz="2400" dirty="0">
                  <a:solidFill>
                    <a:srgbClr val="000000"/>
                  </a:solidFill>
                </a:rPr>
                <a:t>  Любой рекурсивный алгоритм можно заменить </a:t>
              </a:r>
              <a:r>
                <a:rPr lang="ru-RU" sz="2400" dirty="0" err="1">
                  <a:solidFill>
                    <a:srgbClr val="000000"/>
                  </a:solidFill>
                </a:rPr>
                <a:t>нерекурсивным</a:t>
              </a:r>
              <a:r>
                <a:rPr lang="ru-RU" sz="2400" dirty="0">
                  <a:solidFill>
                    <a:srgbClr val="000000"/>
                  </a:solidFill>
                </a:rPr>
                <a:t>!</a:t>
              </a:r>
            </a:p>
          </p:txBody>
        </p:sp>
        <p:sp>
          <p:nvSpPr>
            <p:cNvPr id="146445" name="Oval 9"/>
            <p:cNvSpPr>
              <a:spLocks noChangeArrowheads="1"/>
            </p:cNvSpPr>
            <p:nvPr/>
          </p:nvSpPr>
          <p:spPr bwMode="auto">
            <a:xfrm>
              <a:off x="796" y="2336"/>
              <a:ext cx="409" cy="418"/>
            </a:xfrm>
            <a:prstGeom prst="ellipse">
              <a:avLst/>
            </a:prstGeom>
            <a:solidFill>
              <a:srgbClr val="000080"/>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0" fontAlgn="base" hangingPunct="0">
                <a:spcBef>
                  <a:spcPct val="0"/>
                </a:spcBef>
                <a:spcAft>
                  <a:spcPct val="0"/>
                </a:spcAft>
              </a:pPr>
              <a:r>
                <a:rPr lang="ru-RU" altLang="ru-RU" sz="4400">
                  <a:solidFill>
                    <a:srgbClr val="FFFFFF"/>
                  </a:solidFill>
                  <a:latin typeface="Arial Black" pitchFamily="34" charset="0"/>
                </a:rPr>
                <a:t>!</a:t>
              </a:r>
            </a:p>
          </p:txBody>
        </p:sp>
      </p:grpSp>
      <p:sp>
        <p:nvSpPr>
          <p:cNvPr id="19" name="Rectangle 1"/>
          <p:cNvSpPr>
            <a:spLocks noChangeArrowheads="1"/>
          </p:cNvSpPr>
          <p:nvPr/>
        </p:nvSpPr>
        <p:spPr bwMode="auto">
          <a:xfrm>
            <a:off x="3962400" y="4457700"/>
            <a:ext cx="4867275" cy="1938338"/>
          </a:xfrm>
          <a:prstGeom prst="rect">
            <a:avLst/>
          </a:prstGeom>
          <a:solidFill>
            <a:srgbClr val="FFFF99"/>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marL="179388" indent="-92075" algn="just" fontAlgn="base">
              <a:spcBef>
                <a:spcPct val="0"/>
              </a:spcBef>
              <a:defRPr/>
            </a:pPr>
            <a:r>
              <a:rPr lang="ru-RU" sz="2400" b="1" dirty="0" err="1">
                <a:solidFill>
                  <a:srgbClr val="0000FF"/>
                </a:solidFill>
                <a:latin typeface="Courier New"/>
                <a:ea typeface="Times New Roman"/>
              </a:rPr>
              <a:t>def</a:t>
            </a:r>
            <a:r>
              <a:rPr lang="ru-RU" sz="2400" b="1" dirty="0">
                <a:solidFill>
                  <a:srgbClr val="000000"/>
                </a:solidFill>
                <a:latin typeface="Courier New"/>
                <a:ea typeface="Times New Roman"/>
              </a:rPr>
              <a:t> </a:t>
            </a:r>
            <a:r>
              <a:rPr lang="ru-RU" sz="2400" b="1" dirty="0" err="1">
                <a:solidFill>
                  <a:srgbClr val="000000"/>
                </a:solidFill>
                <a:latin typeface="Courier New"/>
                <a:ea typeface="Times New Roman"/>
              </a:rPr>
              <a:t>Fact</a:t>
            </a:r>
            <a:r>
              <a:rPr lang="ru-RU" sz="2400" b="1" dirty="0">
                <a:solidFill>
                  <a:srgbClr val="000000"/>
                </a:solidFill>
                <a:latin typeface="Calibri"/>
                <a:ea typeface="Times New Roman"/>
              </a:rPr>
              <a:t> </a:t>
            </a:r>
            <a:r>
              <a:rPr lang="ru-RU" sz="2400" b="1" dirty="0">
                <a:solidFill>
                  <a:srgbClr val="000000"/>
                </a:solidFill>
                <a:latin typeface="Courier New"/>
                <a:ea typeface="Times New Roman"/>
              </a:rPr>
              <a:t>(</a:t>
            </a:r>
            <a:r>
              <a:rPr lang="en-US" sz="2400" b="1" dirty="0">
                <a:solidFill>
                  <a:srgbClr val="000000"/>
                </a:solidFill>
                <a:latin typeface="Courier New"/>
                <a:ea typeface="Times New Roman"/>
              </a:rPr>
              <a:t> </a:t>
            </a:r>
            <a:r>
              <a:rPr lang="ru-RU" sz="2400" b="1" dirty="0" err="1">
                <a:solidFill>
                  <a:srgbClr val="000000"/>
                </a:solidFill>
                <a:latin typeface="Courier New"/>
                <a:ea typeface="Times New Roman"/>
              </a:rPr>
              <a:t>n</a:t>
            </a:r>
            <a:r>
              <a:rPr lang="en-US" sz="2400" b="1" dirty="0">
                <a:solidFill>
                  <a:srgbClr val="000000"/>
                </a:solidFill>
                <a:latin typeface="Courier New"/>
                <a:ea typeface="Times New Roman"/>
              </a:rPr>
              <a:t> </a:t>
            </a:r>
            <a:r>
              <a:rPr lang="ru-RU" sz="2400" b="1" dirty="0">
                <a:solidFill>
                  <a:srgbClr val="000000"/>
                </a:solidFill>
                <a:latin typeface="Courier New"/>
                <a:ea typeface="Times New Roman"/>
              </a:rPr>
              <a:t>):</a:t>
            </a:r>
          </a:p>
          <a:p>
            <a:pPr marL="179388" indent="-92075" algn="just" fontAlgn="base">
              <a:spcBef>
                <a:spcPct val="0"/>
              </a:spcBef>
              <a:defRPr/>
            </a:pPr>
            <a:r>
              <a:rPr lang="ru-RU" sz="2400" b="1" dirty="0">
                <a:solidFill>
                  <a:srgbClr val="000000"/>
                </a:solidFill>
                <a:latin typeface="Courier New"/>
                <a:ea typeface="Times New Roman"/>
              </a:rPr>
              <a:t>  </a:t>
            </a:r>
            <a:r>
              <a:rPr lang="ru-RU" sz="2400" b="1" dirty="0" err="1">
                <a:solidFill>
                  <a:srgbClr val="000000"/>
                </a:solidFill>
                <a:latin typeface="Courier New"/>
                <a:ea typeface="Times New Roman"/>
              </a:rPr>
              <a:t>f</a:t>
            </a:r>
            <a:r>
              <a:rPr lang="ru-RU" sz="2400" b="1" dirty="0">
                <a:solidFill>
                  <a:srgbClr val="000000"/>
                </a:solidFill>
                <a:latin typeface="Calibri"/>
                <a:ea typeface="Times New Roman"/>
              </a:rPr>
              <a:t> </a:t>
            </a:r>
            <a:r>
              <a:rPr lang="ru-RU" sz="2400" b="1" dirty="0">
                <a:solidFill>
                  <a:srgbClr val="000000"/>
                </a:solidFill>
                <a:latin typeface="Courier New"/>
                <a:ea typeface="Times New Roman"/>
              </a:rPr>
              <a:t>=</a:t>
            </a:r>
            <a:r>
              <a:rPr lang="ru-RU" sz="2400" b="1" dirty="0">
                <a:solidFill>
                  <a:srgbClr val="000000"/>
                </a:solidFill>
                <a:latin typeface="Calibri"/>
                <a:ea typeface="Times New Roman"/>
              </a:rPr>
              <a:t> </a:t>
            </a:r>
            <a:r>
              <a:rPr lang="ru-RU" sz="2400" b="1" dirty="0">
                <a:solidFill>
                  <a:srgbClr val="00B0F0"/>
                </a:solidFill>
                <a:latin typeface="Courier New"/>
                <a:ea typeface="Times New Roman"/>
              </a:rPr>
              <a:t>1</a:t>
            </a:r>
            <a:endParaRPr lang="ru-RU" sz="2400" b="1" dirty="0">
              <a:solidFill>
                <a:srgbClr val="000000"/>
              </a:solidFill>
              <a:latin typeface="Courier New"/>
              <a:ea typeface="Times New Roman"/>
            </a:endParaRPr>
          </a:p>
          <a:p>
            <a:pPr marL="179388" indent="-92075" algn="just" fontAlgn="base">
              <a:spcBef>
                <a:spcPct val="0"/>
              </a:spcBef>
              <a:defRPr/>
            </a:pPr>
            <a:r>
              <a:rPr lang="ru-RU" sz="2400" b="1" dirty="0">
                <a:solidFill>
                  <a:srgbClr val="000000"/>
                </a:solidFill>
                <a:latin typeface="Courier New"/>
                <a:ea typeface="Times New Roman"/>
              </a:rPr>
              <a:t>  </a:t>
            </a:r>
            <a:r>
              <a:rPr lang="ru-RU" sz="2400" b="1" dirty="0" err="1">
                <a:solidFill>
                  <a:srgbClr val="0000FF"/>
                </a:solidFill>
                <a:latin typeface="Courier New"/>
                <a:ea typeface="Times New Roman"/>
              </a:rPr>
              <a:t>for</a:t>
            </a:r>
            <a:r>
              <a:rPr lang="ru-RU" sz="2400" b="1" dirty="0">
                <a:solidFill>
                  <a:srgbClr val="000000"/>
                </a:solidFill>
                <a:latin typeface="Courier New"/>
                <a:ea typeface="Times New Roman"/>
              </a:rPr>
              <a:t> </a:t>
            </a:r>
            <a:r>
              <a:rPr lang="ru-RU" sz="2400" b="1" dirty="0" err="1">
                <a:solidFill>
                  <a:srgbClr val="000000"/>
                </a:solidFill>
                <a:latin typeface="Courier New"/>
                <a:ea typeface="Times New Roman"/>
              </a:rPr>
              <a:t>i</a:t>
            </a:r>
            <a:r>
              <a:rPr lang="ru-RU" sz="2400" b="1" dirty="0">
                <a:solidFill>
                  <a:srgbClr val="000000"/>
                </a:solidFill>
                <a:latin typeface="Courier New"/>
                <a:ea typeface="Times New Roman"/>
              </a:rPr>
              <a:t> </a:t>
            </a:r>
            <a:r>
              <a:rPr lang="ru-RU" sz="2400" b="1" dirty="0" err="1">
                <a:solidFill>
                  <a:srgbClr val="0000FF"/>
                </a:solidFill>
                <a:latin typeface="Courier New"/>
                <a:ea typeface="Times New Roman"/>
              </a:rPr>
              <a:t>in</a:t>
            </a:r>
            <a:r>
              <a:rPr lang="ru-RU" sz="2400" b="1" dirty="0">
                <a:solidFill>
                  <a:srgbClr val="000000"/>
                </a:solidFill>
                <a:latin typeface="Courier New"/>
                <a:ea typeface="Times New Roman"/>
              </a:rPr>
              <a:t> </a:t>
            </a:r>
            <a:r>
              <a:rPr lang="ru-RU" sz="2400" b="1" dirty="0" err="1">
                <a:solidFill>
                  <a:srgbClr val="0070C0"/>
                </a:solidFill>
                <a:latin typeface="Courier New"/>
                <a:ea typeface="Times New Roman"/>
              </a:rPr>
              <a:t>range</a:t>
            </a:r>
            <a:r>
              <a:rPr lang="ru-RU" sz="2400" b="1" dirty="0">
                <a:solidFill>
                  <a:srgbClr val="000000"/>
                </a:solidFill>
                <a:latin typeface="Courier New"/>
                <a:ea typeface="Times New Roman"/>
              </a:rPr>
              <a:t>(</a:t>
            </a:r>
            <a:r>
              <a:rPr lang="ru-RU" sz="2400" b="1" dirty="0">
                <a:solidFill>
                  <a:srgbClr val="00B0F0"/>
                </a:solidFill>
                <a:latin typeface="Courier New"/>
                <a:ea typeface="Times New Roman"/>
              </a:rPr>
              <a:t>2</a:t>
            </a:r>
            <a:r>
              <a:rPr lang="ru-RU" sz="2400" b="1" dirty="0">
                <a:solidFill>
                  <a:srgbClr val="000000"/>
                </a:solidFill>
                <a:latin typeface="Courier New"/>
                <a:ea typeface="Times New Roman"/>
              </a:rPr>
              <a:t>,n+</a:t>
            </a:r>
            <a:r>
              <a:rPr lang="ru-RU" sz="2400" b="1" dirty="0">
                <a:solidFill>
                  <a:srgbClr val="00B0F0"/>
                </a:solidFill>
                <a:latin typeface="Courier New"/>
                <a:ea typeface="Times New Roman"/>
              </a:rPr>
              <a:t>1</a:t>
            </a:r>
            <a:r>
              <a:rPr lang="ru-RU" sz="2400" b="1" dirty="0">
                <a:solidFill>
                  <a:srgbClr val="000000"/>
                </a:solidFill>
                <a:latin typeface="Courier New"/>
                <a:ea typeface="Times New Roman"/>
              </a:rPr>
              <a:t>):</a:t>
            </a:r>
          </a:p>
          <a:p>
            <a:pPr marL="179388" indent="-92075" algn="just" fontAlgn="base">
              <a:spcBef>
                <a:spcPct val="0"/>
              </a:spcBef>
              <a:defRPr/>
            </a:pPr>
            <a:r>
              <a:rPr lang="ru-RU" sz="2400" b="1" dirty="0">
                <a:solidFill>
                  <a:srgbClr val="000000"/>
                </a:solidFill>
                <a:latin typeface="Courier New"/>
                <a:ea typeface="Times New Roman"/>
              </a:rPr>
              <a:t>    </a:t>
            </a:r>
            <a:r>
              <a:rPr lang="ru-RU" sz="2400" b="1" dirty="0" err="1">
                <a:solidFill>
                  <a:srgbClr val="000000"/>
                </a:solidFill>
                <a:latin typeface="Courier New"/>
                <a:ea typeface="Times New Roman"/>
              </a:rPr>
              <a:t>f</a:t>
            </a:r>
            <a:r>
              <a:rPr lang="ru-RU" sz="2400" b="1" dirty="0">
                <a:solidFill>
                  <a:srgbClr val="000000"/>
                </a:solidFill>
                <a:latin typeface="Calibri"/>
                <a:ea typeface="Times New Roman"/>
              </a:rPr>
              <a:t> </a:t>
            </a:r>
            <a:r>
              <a:rPr lang="ru-RU" sz="2400" b="1" dirty="0">
                <a:solidFill>
                  <a:srgbClr val="000000"/>
                </a:solidFill>
                <a:latin typeface="Courier New"/>
                <a:ea typeface="Times New Roman"/>
              </a:rPr>
              <a:t>*=</a:t>
            </a:r>
            <a:r>
              <a:rPr lang="ru-RU" sz="2400" b="1" dirty="0">
                <a:solidFill>
                  <a:srgbClr val="000000"/>
                </a:solidFill>
                <a:latin typeface="Calibri"/>
                <a:ea typeface="Times New Roman"/>
              </a:rPr>
              <a:t> </a:t>
            </a:r>
            <a:r>
              <a:rPr lang="ru-RU" sz="2400" b="1" dirty="0" err="1">
                <a:solidFill>
                  <a:srgbClr val="000000"/>
                </a:solidFill>
                <a:latin typeface="Courier New"/>
                <a:ea typeface="Times New Roman"/>
              </a:rPr>
              <a:t>i</a:t>
            </a:r>
            <a:endParaRPr lang="ru-RU" sz="2400" b="1" dirty="0">
              <a:solidFill>
                <a:srgbClr val="000000"/>
              </a:solidFill>
              <a:latin typeface="Courier New"/>
              <a:ea typeface="Times New Roman"/>
            </a:endParaRPr>
          </a:p>
          <a:p>
            <a:pPr marL="179388" indent="-92075" algn="just" fontAlgn="base">
              <a:spcBef>
                <a:spcPct val="0"/>
              </a:spcBef>
              <a:defRPr/>
            </a:pPr>
            <a:r>
              <a:rPr lang="ru-RU" sz="2400" b="1" dirty="0">
                <a:solidFill>
                  <a:srgbClr val="000000"/>
                </a:solidFill>
                <a:latin typeface="Courier New"/>
                <a:ea typeface="Times New Roman"/>
              </a:rPr>
              <a:t>  </a:t>
            </a:r>
            <a:r>
              <a:rPr lang="ru-RU" sz="2400" b="1" dirty="0" err="1">
                <a:solidFill>
                  <a:srgbClr val="0000FF"/>
                </a:solidFill>
                <a:latin typeface="Courier New"/>
                <a:ea typeface="Times New Roman"/>
              </a:rPr>
              <a:t>return</a:t>
            </a:r>
            <a:r>
              <a:rPr lang="ru-RU" sz="2400" b="1" dirty="0">
                <a:solidFill>
                  <a:srgbClr val="000000"/>
                </a:solidFill>
                <a:latin typeface="Courier New"/>
                <a:ea typeface="Times New Roman"/>
              </a:rPr>
              <a:t> </a:t>
            </a:r>
            <a:r>
              <a:rPr lang="ru-RU" sz="2400" b="1" dirty="0" err="1">
                <a:solidFill>
                  <a:srgbClr val="000000"/>
                </a:solidFill>
                <a:latin typeface="Courier New"/>
                <a:ea typeface="Times New Roman"/>
              </a:rPr>
              <a:t>f</a:t>
            </a:r>
            <a:endParaRPr lang="ru-RU" sz="2400" b="1" dirty="0">
              <a:solidFill>
                <a:srgbClr val="000000"/>
              </a:solidFill>
              <a:latin typeface="Courier New"/>
              <a:ea typeface="Times New Roman"/>
            </a:endParaRPr>
          </a:p>
        </p:txBody>
      </p:sp>
      <p:sp>
        <p:nvSpPr>
          <p:cNvPr id="20" name="Скругленная прямоугольная выноска 19"/>
          <p:cNvSpPr/>
          <p:nvPr/>
        </p:nvSpPr>
        <p:spPr bwMode="auto">
          <a:xfrm>
            <a:off x="1577975" y="5376863"/>
            <a:ext cx="2798763" cy="831850"/>
          </a:xfrm>
          <a:prstGeom prst="wedgeRoundRectCallout">
            <a:avLst>
              <a:gd name="adj1" fmla="val 62557"/>
              <a:gd name="adj2" fmla="val -16020"/>
              <a:gd name="adj3" fmla="val 16667"/>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2400" b="1" dirty="0">
                <a:solidFill>
                  <a:srgbClr val="000000"/>
                </a:solidFill>
              </a:rPr>
              <a:t>итерационный</a:t>
            </a:r>
            <a:r>
              <a:rPr lang="ru-RU" sz="2400" dirty="0">
                <a:solidFill>
                  <a:srgbClr val="000000"/>
                </a:solidFill>
              </a:rPr>
              <a:t> алгоритм</a:t>
            </a:r>
            <a:endParaRPr lang="ru-RU" sz="2400" b="1" dirty="0">
              <a:solidFill>
                <a:srgbClr val="000000"/>
              </a:solidFill>
              <a:latin typeface="Courier New" pitchFamily="49" charset="0"/>
              <a:cs typeface="Courier New" pitchFamily="49" charset="0"/>
            </a:endParaRPr>
          </a:p>
        </p:txBody>
      </p:sp>
    </p:spTree>
    <p:extLst>
      <p:ext uri="{BB962C8B-B14F-4D97-AF65-F5344CB8AC3E}">
        <p14:creationId xmlns:p14="http://schemas.microsoft.com/office/powerpoint/2010/main" val="384264465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99332">
                                            <p:txEl>
                                              <p:pRg st="0" end="0"/>
                                            </p:txEl>
                                          </p:spTgt>
                                        </p:tgtEl>
                                        <p:attrNameLst>
                                          <p:attrName>style.visibility</p:attrName>
                                        </p:attrNameLst>
                                      </p:cBhvr>
                                      <p:to>
                                        <p:strVal val="visible"/>
                                      </p:to>
                                    </p:set>
                                    <p:animEffect transition="in" filter="dissolve">
                                      <p:cBhvr>
                                        <p:cTn id="7" dur="500"/>
                                        <p:tgtEl>
                                          <p:spTgt spid="9933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99332">
                                            <p:txEl>
                                              <p:pRg st="1" end="1"/>
                                            </p:txEl>
                                          </p:spTgt>
                                        </p:tgtEl>
                                        <p:attrNameLst>
                                          <p:attrName>style.visibility</p:attrName>
                                        </p:attrNameLst>
                                      </p:cBhvr>
                                      <p:to>
                                        <p:strVal val="visible"/>
                                      </p:to>
                                    </p:set>
                                    <p:animEffect transition="in" filter="dissolve">
                                      <p:cBhvr>
                                        <p:cTn id="12" dur="500"/>
                                        <p:tgtEl>
                                          <p:spTgt spid="9933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5"/>
                                        </p:tgtEl>
                                        <p:attrNameLst>
                                          <p:attrName>style.visibility</p:attrName>
                                        </p:attrNameLst>
                                      </p:cBhvr>
                                      <p:to>
                                        <p:strVal val="visible"/>
                                      </p:to>
                                    </p:set>
                                    <p:animEffect transition="in" filter="dissolve">
                                      <p:cBhvr>
                                        <p:cTn id="17" dur="500"/>
                                        <p:tgtEl>
                                          <p:spTgt spid="5"/>
                                        </p:tgtEl>
                                      </p:cBhvr>
                                    </p:animEffect>
                                  </p:childTnLst>
                                </p:cTn>
                              </p:par>
                              <p:par>
                                <p:cTn id="18" presetID="9" presetClass="entr" presetSubtype="0" fill="hold" nodeType="withEffect">
                                  <p:stCondLst>
                                    <p:cond delay="0"/>
                                  </p:stCondLst>
                                  <p:childTnLst>
                                    <p:set>
                                      <p:cBhvr>
                                        <p:cTn id="19" dur="1" fill="hold">
                                          <p:stCondLst>
                                            <p:cond delay="0"/>
                                          </p:stCondLst>
                                        </p:cTn>
                                        <p:tgtEl>
                                          <p:spTgt spid="2"/>
                                        </p:tgtEl>
                                        <p:attrNameLst>
                                          <p:attrName>style.visibility</p:attrName>
                                        </p:attrNameLst>
                                      </p:cBhvr>
                                      <p:to>
                                        <p:strVal val="visible"/>
                                      </p:to>
                                    </p:set>
                                    <p:animEffect transition="in" filter="dissolve">
                                      <p:cBhvr>
                                        <p:cTn id="20" dur="500"/>
                                        <p:tgtEl>
                                          <p:spTgt spid="2"/>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nodeType="click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dissolve">
                                      <p:cBhvr>
                                        <p:cTn id="25" dur="500"/>
                                        <p:tgtEl>
                                          <p:spTgt spid="4"/>
                                        </p:tgtEl>
                                      </p:cBhvr>
                                    </p:animEffect>
                                  </p:childTnLst>
                                </p:cTn>
                              </p:par>
                              <p:par>
                                <p:cTn id="26" presetID="9" presetClass="entr" presetSubtype="0" fill="hold" grpId="0" nodeType="withEffect">
                                  <p:stCondLst>
                                    <p:cond delay="0"/>
                                  </p:stCondLst>
                                  <p:childTnLst>
                                    <p:set>
                                      <p:cBhvr>
                                        <p:cTn id="27" dur="1" fill="hold">
                                          <p:stCondLst>
                                            <p:cond delay="0"/>
                                          </p:stCondLst>
                                        </p:cTn>
                                        <p:tgtEl>
                                          <p:spTgt spid="15">
                                            <p:txEl>
                                              <p:pRg st="0" end="0"/>
                                            </p:txEl>
                                          </p:spTgt>
                                        </p:tgtEl>
                                        <p:attrNameLst>
                                          <p:attrName>style.visibility</p:attrName>
                                        </p:attrNameLst>
                                      </p:cBhvr>
                                      <p:to>
                                        <p:strVal val="visible"/>
                                      </p:to>
                                    </p:set>
                                    <p:animEffect transition="in" filter="dissolve">
                                      <p:cBhvr>
                                        <p:cTn id="28" dur="500"/>
                                        <p:tgtEl>
                                          <p:spTgt spid="15">
                                            <p:txEl>
                                              <p:pRg st="0" end="0"/>
                                            </p:txEl>
                                          </p:spTgt>
                                        </p:tgtEl>
                                      </p:cBhvr>
                                    </p:animEffect>
                                  </p:childTnLst>
                                </p:cTn>
                              </p:par>
                            </p:childTnLst>
                          </p:cTn>
                        </p:par>
                      </p:childTnLst>
                    </p:cTn>
                  </p:par>
                  <p:par>
                    <p:cTn id="29" fill="hold" nodeType="clickPar">
                      <p:stCondLst>
                        <p:cond delay="indefinite"/>
                      </p:stCondLst>
                      <p:childTnLst>
                        <p:par>
                          <p:cTn id="30" fill="hold" nodeType="withGroup">
                            <p:stCondLst>
                              <p:cond delay="0"/>
                            </p:stCondLst>
                            <p:childTnLst>
                              <p:par>
                                <p:cTn id="31" presetID="9" presetClass="entr" presetSubtype="0" fill="hold" grpId="0" nodeType="clickEffect">
                                  <p:stCondLst>
                                    <p:cond delay="0"/>
                                  </p:stCondLst>
                                  <p:childTnLst>
                                    <p:set>
                                      <p:cBhvr>
                                        <p:cTn id="32" dur="1" fill="hold">
                                          <p:stCondLst>
                                            <p:cond delay="0"/>
                                          </p:stCondLst>
                                        </p:cTn>
                                        <p:tgtEl>
                                          <p:spTgt spid="15">
                                            <p:txEl>
                                              <p:pRg st="1" end="1"/>
                                            </p:txEl>
                                          </p:spTgt>
                                        </p:tgtEl>
                                        <p:attrNameLst>
                                          <p:attrName>style.visibility</p:attrName>
                                        </p:attrNameLst>
                                      </p:cBhvr>
                                      <p:to>
                                        <p:strVal val="visible"/>
                                      </p:to>
                                    </p:set>
                                    <p:animEffect transition="in" filter="dissolve">
                                      <p:cBhvr>
                                        <p:cTn id="33" dur="500"/>
                                        <p:tgtEl>
                                          <p:spTgt spid="15">
                                            <p:txEl>
                                              <p:pRg st="1" end="1"/>
                                            </p:txEl>
                                          </p:spTgt>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9" presetClass="entr" presetSubtype="0" fill="hold" nodeType="clickEffect">
                                  <p:stCondLst>
                                    <p:cond delay="0"/>
                                  </p:stCondLst>
                                  <p:childTnLst>
                                    <p:set>
                                      <p:cBhvr>
                                        <p:cTn id="37" dur="1" fill="hold">
                                          <p:stCondLst>
                                            <p:cond delay="0"/>
                                          </p:stCondLst>
                                        </p:cTn>
                                        <p:tgtEl>
                                          <p:spTgt spid="6"/>
                                        </p:tgtEl>
                                        <p:attrNameLst>
                                          <p:attrName>style.visibility</p:attrName>
                                        </p:attrNameLst>
                                      </p:cBhvr>
                                      <p:to>
                                        <p:strVal val="visible"/>
                                      </p:to>
                                    </p:set>
                                    <p:animEffect transition="in" filter="dissolve">
                                      <p:cBhvr>
                                        <p:cTn id="38" dur="500"/>
                                        <p:tgtEl>
                                          <p:spTgt spid="6"/>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animEffect transition="in" filter="dissolve">
                                      <p:cBhvr>
                                        <p:cTn id="43" dur="500"/>
                                        <p:tgtEl>
                                          <p:spTgt spid="19"/>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20"/>
                                        </p:tgtEl>
                                        <p:attrNameLst>
                                          <p:attrName>style.visibility</p:attrName>
                                        </p:attrNameLst>
                                      </p:cBhvr>
                                      <p:to>
                                        <p:strVal val="visible"/>
                                      </p:to>
                                    </p:set>
                                    <p:animEffect transition="in" filter="dissolve">
                                      <p:cBhvr>
                                        <p:cTn id="46" dur="500"/>
                                        <p:tgtEl>
                                          <p:spTgt spid="2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9332" grpId="0" build="p"/>
      <p:bldP spid="5" grpId="0"/>
      <p:bldP spid="15" grpId="0" build="p"/>
      <p:bldP spid="19" grpId="0" animBg="1"/>
      <p:bldP spid="20"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Заголовок 1"/>
          <p:cNvSpPr>
            <a:spLocks noGrp="1"/>
          </p:cNvSpPr>
          <p:nvPr>
            <p:ph type="title"/>
          </p:nvPr>
        </p:nvSpPr>
        <p:spPr>
          <a:xfrm>
            <a:off x="311150" y="301625"/>
            <a:ext cx="8375650" cy="471488"/>
          </a:xfrm>
        </p:spPr>
        <p:txBody>
          <a:bodyPr/>
          <a:lstStyle/>
          <a:p>
            <a:r>
              <a:rPr lang="ru-RU" altLang="ru-RU" smtClean="0"/>
              <a:t>Анализ рекурсивных функций</a:t>
            </a:r>
          </a:p>
        </p:txBody>
      </p:sp>
      <p:sp>
        <p:nvSpPr>
          <p:cNvPr id="7172" name="Номер слайда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E98F7E09-F060-428E-B1A9-A5836D8CFEFB}" type="slidenum">
              <a:rPr lang="ru-RU" altLang="ru-RU" smtClean="0">
                <a:solidFill>
                  <a:srgbClr val="000000"/>
                </a:solidFill>
              </a:rPr>
              <a:pPr/>
              <a:t>19</a:t>
            </a:fld>
            <a:endParaRPr lang="ru-RU" altLang="ru-RU" smtClean="0">
              <a:solidFill>
                <a:srgbClr val="000000"/>
              </a:solidFill>
            </a:endParaRPr>
          </a:p>
        </p:txBody>
      </p:sp>
      <p:sp>
        <p:nvSpPr>
          <p:cNvPr id="7173" name="Прямоугольник 3"/>
          <p:cNvSpPr>
            <a:spLocks noChangeArrowheads="1"/>
          </p:cNvSpPr>
          <p:nvPr/>
        </p:nvSpPr>
        <p:spPr bwMode="auto">
          <a:xfrm>
            <a:off x="384175" y="812800"/>
            <a:ext cx="84788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1950" indent="-36195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ru-RU" altLang="ru-RU" sz="2400" i="1">
                <a:solidFill>
                  <a:srgbClr val="000000"/>
                </a:solidFill>
              </a:rPr>
              <a:t>Задача</a:t>
            </a:r>
            <a:r>
              <a:rPr lang="ru-RU" altLang="ru-RU" sz="2400">
                <a:solidFill>
                  <a:srgbClr val="000000"/>
                </a:solidFill>
              </a:rPr>
              <a:t>. Что выведет эта программа? </a:t>
            </a:r>
          </a:p>
        </p:txBody>
      </p:sp>
      <p:sp>
        <p:nvSpPr>
          <p:cNvPr id="5" name="Rectangle 1"/>
          <p:cNvSpPr>
            <a:spLocks noChangeArrowheads="1"/>
          </p:cNvSpPr>
          <p:nvPr/>
        </p:nvSpPr>
        <p:spPr bwMode="auto">
          <a:xfrm>
            <a:off x="533400" y="1282700"/>
            <a:ext cx="4867275" cy="2446338"/>
          </a:xfrm>
          <a:prstGeom prst="rect">
            <a:avLst/>
          </a:prstGeom>
          <a:solidFill>
            <a:srgbClr val="FFFF99"/>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marL="179388" indent="-92075" algn="just" fontAlgn="base">
              <a:spcBef>
                <a:spcPct val="0"/>
              </a:spcBef>
              <a:defRPr/>
            </a:pPr>
            <a:r>
              <a:rPr lang="en-US" sz="2400" b="1" dirty="0">
                <a:solidFill>
                  <a:srgbClr val="333399"/>
                </a:solidFill>
                <a:latin typeface="Courier New"/>
                <a:ea typeface="Times New Roman"/>
              </a:rPr>
              <a:t>def</a:t>
            </a:r>
            <a:r>
              <a:rPr lang="en-US" sz="2400" b="1" dirty="0">
                <a:solidFill>
                  <a:srgbClr val="000000"/>
                </a:solidFill>
                <a:latin typeface="Courier New"/>
                <a:ea typeface="Times New Roman"/>
              </a:rPr>
              <a:t> </a:t>
            </a:r>
            <a:r>
              <a:rPr lang="en-US" sz="2400" b="1" dirty="0">
                <a:solidFill>
                  <a:srgbClr val="0070C0"/>
                </a:solidFill>
                <a:latin typeface="Courier New"/>
                <a:ea typeface="Times New Roman"/>
              </a:rPr>
              <a:t>f</a:t>
            </a:r>
            <a:r>
              <a:rPr lang="en-US" sz="2400" b="1" dirty="0">
                <a:solidFill>
                  <a:srgbClr val="000000"/>
                </a:solidFill>
                <a:latin typeface="Courier New"/>
                <a:ea typeface="Times New Roman"/>
              </a:rPr>
              <a:t>(</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x</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a:t>
            </a:r>
          </a:p>
          <a:p>
            <a:pPr marL="179388" indent="-92075" algn="just" fontAlgn="base">
              <a:spcBef>
                <a:spcPct val="0"/>
              </a:spcBef>
              <a:defRPr/>
            </a:pPr>
            <a:r>
              <a:rPr lang="ru-RU" sz="2400" b="1" dirty="0">
                <a:solidFill>
                  <a:srgbClr val="000000"/>
                </a:solidFill>
                <a:latin typeface="Courier New"/>
                <a:ea typeface="Times New Roman"/>
              </a:rPr>
              <a:t>  </a:t>
            </a:r>
            <a:r>
              <a:rPr lang="en-US" sz="2400" b="1" dirty="0">
                <a:solidFill>
                  <a:srgbClr val="333399"/>
                </a:solidFill>
                <a:latin typeface="Courier New"/>
                <a:ea typeface="Times New Roman"/>
              </a:rPr>
              <a:t>if</a:t>
            </a:r>
            <a:r>
              <a:rPr lang="en-US" sz="2400" b="1" dirty="0">
                <a:solidFill>
                  <a:srgbClr val="000000"/>
                </a:solidFill>
                <a:latin typeface="Courier New"/>
                <a:ea typeface="Times New Roman"/>
              </a:rPr>
              <a:t> x &lt; </a:t>
            </a:r>
            <a:r>
              <a:rPr lang="en-US" sz="2400" b="1" dirty="0">
                <a:solidFill>
                  <a:srgbClr val="00B0F0"/>
                </a:solidFill>
                <a:latin typeface="Courier New"/>
                <a:ea typeface="Times New Roman"/>
              </a:rPr>
              <a:t>3</a:t>
            </a:r>
            <a:r>
              <a:rPr lang="en-US" sz="2400" b="1" dirty="0">
                <a:solidFill>
                  <a:srgbClr val="000000"/>
                </a:solidFill>
                <a:latin typeface="Courier New"/>
                <a:ea typeface="Times New Roman"/>
              </a:rPr>
              <a:t>:</a:t>
            </a:r>
          </a:p>
          <a:p>
            <a:pPr marL="179388" indent="-92075" algn="just" fontAlgn="base">
              <a:spcBef>
                <a:spcPct val="0"/>
              </a:spcBef>
              <a:defRPr/>
            </a:pPr>
            <a:r>
              <a:rPr lang="ru-RU" sz="2400" b="1" dirty="0">
                <a:solidFill>
                  <a:srgbClr val="000000"/>
                </a:solidFill>
                <a:latin typeface="Courier New"/>
                <a:ea typeface="Times New Roman"/>
              </a:rPr>
              <a:t>    </a:t>
            </a:r>
            <a:r>
              <a:rPr lang="en-US" sz="2400" b="1" dirty="0">
                <a:solidFill>
                  <a:srgbClr val="333399"/>
                </a:solidFill>
                <a:latin typeface="Courier New"/>
                <a:ea typeface="Times New Roman"/>
              </a:rPr>
              <a:t>return</a:t>
            </a:r>
            <a:r>
              <a:rPr lang="en-US" sz="2400" b="1" dirty="0">
                <a:solidFill>
                  <a:srgbClr val="000000"/>
                </a:solidFill>
                <a:latin typeface="Courier New"/>
                <a:ea typeface="Times New Roman"/>
              </a:rPr>
              <a:t> </a:t>
            </a:r>
            <a:r>
              <a:rPr lang="en-US" sz="2400" b="1" dirty="0">
                <a:solidFill>
                  <a:srgbClr val="00B0F0"/>
                </a:solidFill>
                <a:latin typeface="Courier New"/>
                <a:ea typeface="Times New Roman"/>
              </a:rPr>
              <a:t>1</a:t>
            </a:r>
          </a:p>
          <a:p>
            <a:pPr marL="179388" indent="-92075" algn="just" fontAlgn="base">
              <a:spcBef>
                <a:spcPct val="0"/>
              </a:spcBef>
              <a:defRPr/>
            </a:pPr>
            <a:r>
              <a:rPr lang="ru-RU" sz="2400" b="1" dirty="0">
                <a:solidFill>
                  <a:srgbClr val="000000"/>
                </a:solidFill>
                <a:latin typeface="Courier New"/>
                <a:ea typeface="Times New Roman"/>
              </a:rPr>
              <a:t>  </a:t>
            </a:r>
            <a:r>
              <a:rPr lang="en-US" sz="2400" b="1" dirty="0">
                <a:solidFill>
                  <a:srgbClr val="333399"/>
                </a:solidFill>
                <a:latin typeface="Courier New"/>
                <a:ea typeface="Times New Roman"/>
              </a:rPr>
              <a:t>else</a:t>
            </a:r>
            <a:r>
              <a:rPr lang="en-US" sz="2400" b="1" dirty="0">
                <a:solidFill>
                  <a:srgbClr val="000000"/>
                </a:solidFill>
                <a:latin typeface="Courier New"/>
                <a:ea typeface="Times New Roman"/>
              </a:rPr>
              <a:t>:</a:t>
            </a:r>
          </a:p>
          <a:p>
            <a:pPr marL="179388" indent="-92075" algn="just" fontAlgn="base">
              <a:spcBef>
                <a:spcPct val="0"/>
              </a:spcBef>
              <a:defRPr/>
            </a:pPr>
            <a:r>
              <a:rPr lang="ru-RU" sz="2400" b="1" dirty="0">
                <a:solidFill>
                  <a:srgbClr val="000000"/>
                </a:solidFill>
                <a:latin typeface="Courier New"/>
                <a:ea typeface="Times New Roman"/>
              </a:rPr>
              <a:t>    </a:t>
            </a:r>
            <a:r>
              <a:rPr lang="en-US" sz="2400" b="1" dirty="0">
                <a:solidFill>
                  <a:srgbClr val="333399"/>
                </a:solidFill>
                <a:latin typeface="Courier New"/>
                <a:ea typeface="Times New Roman"/>
              </a:rPr>
              <a:t>return</a:t>
            </a:r>
            <a:r>
              <a:rPr lang="en-US" sz="2400" b="1" dirty="0">
                <a:solidFill>
                  <a:srgbClr val="000000"/>
                </a:solidFill>
                <a:latin typeface="Courier New"/>
                <a:ea typeface="Times New Roman"/>
              </a:rPr>
              <a:t> </a:t>
            </a:r>
            <a:r>
              <a:rPr lang="en-US" sz="2400" b="1" dirty="0">
                <a:solidFill>
                  <a:srgbClr val="0070C0"/>
                </a:solidFill>
                <a:latin typeface="Courier New"/>
                <a:ea typeface="Times New Roman"/>
              </a:rPr>
              <a:t>f</a:t>
            </a:r>
            <a:r>
              <a:rPr lang="en-US" sz="2400" b="1" dirty="0">
                <a:solidFill>
                  <a:srgbClr val="000000"/>
                </a:solidFill>
                <a:latin typeface="Courier New"/>
                <a:ea typeface="Times New Roman"/>
              </a:rPr>
              <a:t>(</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x-</a:t>
            </a:r>
            <a:r>
              <a:rPr lang="en-US" sz="2400" b="1" dirty="0">
                <a:solidFill>
                  <a:srgbClr val="00B0F0"/>
                </a:solidFill>
                <a:latin typeface="Courier New"/>
                <a:ea typeface="Times New Roman"/>
              </a:rPr>
              <a:t>1</a:t>
            </a:r>
            <a:r>
              <a:rPr lang="ru-RU" sz="2400" b="1" dirty="0">
                <a:solidFill>
                  <a:srgbClr val="00B0F0"/>
                </a:solidFill>
                <a:latin typeface="Courier New"/>
                <a:ea typeface="Times New Roman"/>
              </a:rPr>
              <a:t> </a:t>
            </a:r>
            <a:r>
              <a:rPr lang="en-US" sz="2400" b="1" dirty="0">
                <a:solidFill>
                  <a:srgbClr val="000000"/>
                </a:solidFill>
                <a:latin typeface="Courier New"/>
                <a:ea typeface="Times New Roman"/>
              </a:rPr>
              <a:t>) + </a:t>
            </a:r>
            <a:r>
              <a:rPr lang="en-US" sz="2400" b="1" dirty="0">
                <a:solidFill>
                  <a:srgbClr val="00B0F0"/>
                </a:solidFill>
                <a:latin typeface="Courier New"/>
                <a:ea typeface="Times New Roman"/>
              </a:rPr>
              <a:t>2</a:t>
            </a:r>
            <a:endParaRPr lang="ru-RU" sz="2400" b="1" dirty="0">
              <a:solidFill>
                <a:srgbClr val="00B0F0"/>
              </a:solidFill>
              <a:latin typeface="Courier New"/>
              <a:ea typeface="Times New Roman"/>
            </a:endParaRPr>
          </a:p>
          <a:p>
            <a:pPr marL="179388" indent="-92075" algn="just" fontAlgn="base">
              <a:spcBef>
                <a:spcPct val="0"/>
              </a:spcBef>
              <a:defRPr/>
            </a:pPr>
            <a:endParaRPr lang="en-US" sz="800" b="1" dirty="0">
              <a:solidFill>
                <a:srgbClr val="000000"/>
              </a:solidFill>
              <a:latin typeface="Courier New"/>
              <a:ea typeface="Times New Roman"/>
            </a:endParaRPr>
          </a:p>
          <a:p>
            <a:pPr marL="179388" indent="-92075" algn="just" fontAlgn="base">
              <a:spcBef>
                <a:spcPct val="0"/>
              </a:spcBef>
              <a:defRPr/>
            </a:pPr>
            <a:r>
              <a:rPr lang="en-US" sz="2400" b="1" dirty="0">
                <a:solidFill>
                  <a:srgbClr val="0070C0"/>
                </a:solidFill>
                <a:latin typeface="Courier New"/>
                <a:ea typeface="Times New Roman"/>
              </a:rPr>
              <a:t>print</a:t>
            </a:r>
            <a:r>
              <a:rPr lang="en-US" sz="2400" b="1" dirty="0">
                <a:solidFill>
                  <a:srgbClr val="000000"/>
                </a:solidFill>
                <a:latin typeface="Courier New"/>
                <a:ea typeface="Times New Roman"/>
              </a:rPr>
              <a:t>(</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f(</a:t>
            </a:r>
            <a:r>
              <a:rPr lang="ru-RU" sz="2400" b="1" dirty="0">
                <a:solidFill>
                  <a:srgbClr val="000000"/>
                </a:solidFill>
                <a:latin typeface="Courier New"/>
                <a:ea typeface="Times New Roman"/>
              </a:rPr>
              <a:t> </a:t>
            </a:r>
            <a:r>
              <a:rPr lang="en-US" sz="2400" b="1" dirty="0">
                <a:solidFill>
                  <a:srgbClr val="00B0F0"/>
                </a:solidFill>
                <a:latin typeface="Courier New"/>
                <a:ea typeface="Times New Roman"/>
              </a:rPr>
              <a:t>5</a:t>
            </a:r>
            <a:r>
              <a:rPr lang="ru-RU" sz="2400" b="1" dirty="0">
                <a:solidFill>
                  <a:srgbClr val="00B0F0"/>
                </a:solidFill>
                <a:latin typeface="Courier New"/>
                <a:ea typeface="Times New Roman"/>
              </a:rPr>
              <a:t> </a:t>
            </a:r>
            <a:r>
              <a:rPr lang="en-US" sz="2400" b="1" dirty="0">
                <a:solidFill>
                  <a:srgbClr val="000000"/>
                </a:solidFill>
                <a:latin typeface="Courier New"/>
                <a:ea typeface="Times New Roman"/>
              </a:rPr>
              <a:t>)</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a:t>
            </a:r>
            <a:endParaRPr lang="ru-RU" sz="2400" b="1" dirty="0">
              <a:solidFill>
                <a:srgbClr val="000000"/>
              </a:solidFill>
              <a:latin typeface="Courier New"/>
              <a:ea typeface="Times New Roman"/>
            </a:endParaRPr>
          </a:p>
        </p:txBody>
      </p:sp>
      <p:sp>
        <p:nvSpPr>
          <p:cNvPr id="6" name="Прямоугольник 5"/>
          <p:cNvSpPr>
            <a:spLocks noChangeArrowheads="1"/>
          </p:cNvSpPr>
          <p:nvPr/>
        </p:nvSpPr>
        <p:spPr bwMode="auto">
          <a:xfrm>
            <a:off x="384175" y="3771900"/>
            <a:ext cx="84788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1950" indent="-36195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ru-RU" altLang="ru-RU" sz="2400" b="1">
                <a:solidFill>
                  <a:srgbClr val="333399"/>
                </a:solidFill>
              </a:rPr>
              <a:t>Метод подстановки</a:t>
            </a:r>
            <a:r>
              <a:rPr lang="ru-RU" altLang="ru-RU" sz="2400">
                <a:solidFill>
                  <a:srgbClr val="000000"/>
                </a:solidFill>
              </a:rPr>
              <a:t>:</a:t>
            </a:r>
          </a:p>
        </p:txBody>
      </p:sp>
      <p:sp>
        <p:nvSpPr>
          <p:cNvPr id="7" name="Прямоугольник 6"/>
          <p:cNvSpPr>
            <a:spLocks noChangeArrowheads="1"/>
          </p:cNvSpPr>
          <p:nvPr/>
        </p:nvSpPr>
        <p:spPr bwMode="auto">
          <a:xfrm>
            <a:off x="657225" y="4205288"/>
            <a:ext cx="29495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sq-AL" altLang="ru-RU" sz="2400" b="1">
                <a:solidFill>
                  <a:srgbClr val="000000"/>
                </a:solidFill>
                <a:latin typeface="Courier New" pitchFamily="49" charset="0"/>
                <a:cs typeface="Courier New" pitchFamily="49" charset="0"/>
              </a:rPr>
              <a:t>f(5) = f(4) + 2</a:t>
            </a:r>
            <a:endParaRPr lang="ru-RU" altLang="ru-RU" sz="2400" b="1">
              <a:solidFill>
                <a:srgbClr val="000000"/>
              </a:solidFill>
              <a:latin typeface="Courier New" pitchFamily="49" charset="0"/>
              <a:cs typeface="Courier New" pitchFamily="49" charset="0"/>
            </a:endParaRPr>
          </a:p>
        </p:txBody>
      </p:sp>
      <p:grpSp>
        <p:nvGrpSpPr>
          <p:cNvPr id="2" name="Группа 9"/>
          <p:cNvGrpSpPr>
            <a:grpSpLocks/>
          </p:cNvGrpSpPr>
          <p:nvPr/>
        </p:nvGrpSpPr>
        <p:grpSpPr bwMode="auto">
          <a:xfrm>
            <a:off x="3898900" y="1346200"/>
            <a:ext cx="4732338" cy="1358900"/>
            <a:chOff x="4559300" y="1524000"/>
            <a:chExt cx="3848100" cy="1104900"/>
          </a:xfrm>
        </p:grpSpPr>
        <p:sp>
          <p:nvSpPr>
            <p:cNvPr id="9" name="Прямоугольник 8"/>
            <p:cNvSpPr/>
            <p:nvPr/>
          </p:nvSpPr>
          <p:spPr bwMode="auto">
            <a:xfrm>
              <a:off x="4559300" y="1524000"/>
              <a:ext cx="3848100" cy="1104900"/>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lstStyle/>
            <a:p>
              <a:pPr fontAlgn="base">
                <a:spcBef>
                  <a:spcPct val="0"/>
                </a:spcBef>
                <a:spcAft>
                  <a:spcPct val="0"/>
                </a:spcAft>
                <a:defRPr/>
              </a:pPr>
              <a:endParaRPr lang="ru-RU">
                <a:solidFill>
                  <a:srgbClr val="000000"/>
                </a:solidFill>
              </a:endParaRPr>
            </a:p>
          </p:txBody>
        </p:sp>
        <p:graphicFrame>
          <p:nvGraphicFramePr>
            <p:cNvPr id="7170" name="Object 2"/>
            <p:cNvGraphicFramePr>
              <a:graphicFrameLocks noChangeAspect="1"/>
            </p:cNvGraphicFramePr>
            <p:nvPr/>
          </p:nvGraphicFramePr>
          <p:xfrm>
            <a:off x="4641849" y="1587500"/>
            <a:ext cx="3604683" cy="990600"/>
          </p:xfrm>
          <a:graphic>
            <a:graphicData uri="http://schemas.openxmlformats.org/presentationml/2006/ole">
              <mc:AlternateContent xmlns:mc="http://schemas.openxmlformats.org/markup-compatibility/2006">
                <mc:Choice xmlns:v="urn:schemas-microsoft-com:vml" Requires="v">
                  <p:oleObj spid="_x0000_s3086" name="Формула" r:id="rId3" imgW="1663560" imgH="457200" progId="Equation.3">
                    <p:embed/>
                  </p:oleObj>
                </mc:Choice>
                <mc:Fallback>
                  <p:oleObj name="Формула" r:id="rId3" imgW="166356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641849" y="1587500"/>
                          <a:ext cx="3604683" cy="9906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11" name="Прямоугольник 10"/>
          <p:cNvSpPr>
            <a:spLocks noChangeArrowheads="1"/>
          </p:cNvSpPr>
          <p:nvPr/>
        </p:nvSpPr>
        <p:spPr bwMode="auto">
          <a:xfrm>
            <a:off x="657225" y="4649788"/>
            <a:ext cx="29495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sq-AL" altLang="ru-RU" sz="2400" b="1">
                <a:solidFill>
                  <a:srgbClr val="000000"/>
                </a:solidFill>
                <a:latin typeface="Courier New" pitchFamily="49" charset="0"/>
                <a:cs typeface="Courier New" pitchFamily="49" charset="0"/>
              </a:rPr>
              <a:t>f(</a:t>
            </a:r>
            <a:r>
              <a:rPr lang="ru-RU" altLang="ru-RU" sz="2400" b="1">
                <a:solidFill>
                  <a:srgbClr val="000000"/>
                </a:solidFill>
                <a:latin typeface="Courier New" pitchFamily="49" charset="0"/>
                <a:cs typeface="Courier New" pitchFamily="49" charset="0"/>
              </a:rPr>
              <a:t>4</a:t>
            </a:r>
            <a:r>
              <a:rPr lang="sq-AL" altLang="ru-RU" sz="2400" b="1">
                <a:solidFill>
                  <a:srgbClr val="000000"/>
                </a:solidFill>
                <a:latin typeface="Courier New" pitchFamily="49" charset="0"/>
                <a:cs typeface="Courier New" pitchFamily="49" charset="0"/>
              </a:rPr>
              <a:t>) = f(</a:t>
            </a:r>
            <a:r>
              <a:rPr lang="ru-RU" altLang="ru-RU" sz="2400" b="1">
                <a:solidFill>
                  <a:srgbClr val="000000"/>
                </a:solidFill>
                <a:latin typeface="Courier New" pitchFamily="49" charset="0"/>
                <a:cs typeface="Courier New" pitchFamily="49" charset="0"/>
              </a:rPr>
              <a:t>3</a:t>
            </a:r>
            <a:r>
              <a:rPr lang="sq-AL" altLang="ru-RU" sz="2400" b="1">
                <a:solidFill>
                  <a:srgbClr val="000000"/>
                </a:solidFill>
                <a:latin typeface="Courier New" pitchFamily="49" charset="0"/>
                <a:cs typeface="Courier New" pitchFamily="49" charset="0"/>
              </a:rPr>
              <a:t>) + 2</a:t>
            </a:r>
            <a:endParaRPr lang="ru-RU" altLang="ru-RU" sz="2400" b="1">
              <a:solidFill>
                <a:srgbClr val="000000"/>
              </a:solidFill>
              <a:latin typeface="Courier New" pitchFamily="49" charset="0"/>
              <a:cs typeface="Courier New" pitchFamily="49" charset="0"/>
            </a:endParaRPr>
          </a:p>
        </p:txBody>
      </p:sp>
      <p:sp>
        <p:nvSpPr>
          <p:cNvPr id="12" name="Прямоугольник 11"/>
          <p:cNvSpPr>
            <a:spLocks noChangeArrowheads="1"/>
          </p:cNvSpPr>
          <p:nvPr/>
        </p:nvSpPr>
        <p:spPr bwMode="auto">
          <a:xfrm>
            <a:off x="657225" y="5119688"/>
            <a:ext cx="29495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sq-AL" altLang="ru-RU" sz="2400" b="1">
                <a:solidFill>
                  <a:srgbClr val="000000"/>
                </a:solidFill>
                <a:latin typeface="Courier New" pitchFamily="49" charset="0"/>
                <a:cs typeface="Courier New" pitchFamily="49" charset="0"/>
              </a:rPr>
              <a:t>f(</a:t>
            </a:r>
            <a:r>
              <a:rPr lang="en-US" altLang="ru-RU" sz="2400" b="1">
                <a:solidFill>
                  <a:srgbClr val="000000"/>
                </a:solidFill>
                <a:latin typeface="Courier New" pitchFamily="49" charset="0"/>
                <a:cs typeface="Courier New" pitchFamily="49" charset="0"/>
              </a:rPr>
              <a:t>3</a:t>
            </a:r>
            <a:r>
              <a:rPr lang="sq-AL" altLang="ru-RU" sz="2400" b="1">
                <a:solidFill>
                  <a:srgbClr val="000000"/>
                </a:solidFill>
                <a:latin typeface="Courier New" pitchFamily="49" charset="0"/>
                <a:cs typeface="Courier New" pitchFamily="49" charset="0"/>
              </a:rPr>
              <a:t>) = f(</a:t>
            </a:r>
            <a:r>
              <a:rPr lang="en-US" altLang="ru-RU" sz="2400" b="1">
                <a:solidFill>
                  <a:srgbClr val="000000"/>
                </a:solidFill>
                <a:latin typeface="Courier New" pitchFamily="49" charset="0"/>
                <a:cs typeface="Courier New" pitchFamily="49" charset="0"/>
              </a:rPr>
              <a:t>2</a:t>
            </a:r>
            <a:r>
              <a:rPr lang="sq-AL" altLang="ru-RU" sz="2400" b="1">
                <a:solidFill>
                  <a:srgbClr val="000000"/>
                </a:solidFill>
                <a:latin typeface="Courier New" pitchFamily="49" charset="0"/>
                <a:cs typeface="Courier New" pitchFamily="49" charset="0"/>
              </a:rPr>
              <a:t>) + 2</a:t>
            </a:r>
            <a:endParaRPr lang="ru-RU" altLang="ru-RU" sz="2400" b="1">
              <a:solidFill>
                <a:srgbClr val="000000"/>
              </a:solidFill>
              <a:latin typeface="Courier New" pitchFamily="49" charset="0"/>
              <a:cs typeface="Courier New" pitchFamily="49" charset="0"/>
            </a:endParaRPr>
          </a:p>
        </p:txBody>
      </p:sp>
      <p:sp>
        <p:nvSpPr>
          <p:cNvPr id="13" name="Прямоугольник 12"/>
          <p:cNvSpPr>
            <a:spLocks noChangeArrowheads="1"/>
          </p:cNvSpPr>
          <p:nvPr/>
        </p:nvSpPr>
        <p:spPr bwMode="auto">
          <a:xfrm>
            <a:off x="657225" y="5602288"/>
            <a:ext cx="16589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sq-AL" altLang="ru-RU" sz="2400" b="1">
                <a:solidFill>
                  <a:srgbClr val="000000"/>
                </a:solidFill>
                <a:latin typeface="Courier New" pitchFamily="49" charset="0"/>
                <a:cs typeface="Courier New" pitchFamily="49" charset="0"/>
              </a:rPr>
              <a:t>f(</a:t>
            </a:r>
            <a:r>
              <a:rPr lang="ru-RU" altLang="ru-RU" sz="2400" b="1">
                <a:solidFill>
                  <a:srgbClr val="000000"/>
                </a:solidFill>
                <a:latin typeface="Courier New" pitchFamily="49" charset="0"/>
                <a:cs typeface="Courier New" pitchFamily="49" charset="0"/>
              </a:rPr>
              <a:t>2</a:t>
            </a:r>
            <a:r>
              <a:rPr lang="sq-AL" altLang="ru-RU" sz="2400" b="1">
                <a:solidFill>
                  <a:srgbClr val="000000"/>
                </a:solidFill>
                <a:latin typeface="Courier New" pitchFamily="49" charset="0"/>
                <a:cs typeface="Courier New" pitchFamily="49" charset="0"/>
              </a:rPr>
              <a:t>) = </a:t>
            </a:r>
            <a:r>
              <a:rPr lang="ru-RU" altLang="ru-RU" sz="2400" b="1">
                <a:solidFill>
                  <a:srgbClr val="000000"/>
                </a:solidFill>
                <a:latin typeface="Courier New" pitchFamily="49" charset="0"/>
                <a:cs typeface="Courier New" pitchFamily="49" charset="0"/>
              </a:rPr>
              <a:t>1</a:t>
            </a:r>
          </a:p>
        </p:txBody>
      </p:sp>
      <p:grpSp>
        <p:nvGrpSpPr>
          <p:cNvPr id="3" name="Группа 20"/>
          <p:cNvGrpSpPr>
            <a:grpSpLocks/>
          </p:cNvGrpSpPr>
          <p:nvPr/>
        </p:nvGrpSpPr>
        <p:grpSpPr bwMode="auto">
          <a:xfrm>
            <a:off x="1879600" y="5446713"/>
            <a:ext cx="444500" cy="608012"/>
            <a:chOff x="1879600" y="5425440"/>
            <a:chExt cx="444500" cy="607060"/>
          </a:xfrm>
        </p:grpSpPr>
        <p:sp>
          <p:nvSpPr>
            <p:cNvPr id="7202" name="Овал 13"/>
            <p:cNvSpPr>
              <a:spLocks noChangeArrowheads="1"/>
            </p:cNvSpPr>
            <p:nvPr/>
          </p:nvSpPr>
          <p:spPr bwMode="auto">
            <a:xfrm>
              <a:off x="1879600" y="5588000"/>
              <a:ext cx="444500" cy="444500"/>
            </a:xfrm>
            <a:prstGeom prst="ellipse">
              <a:avLst/>
            </a:prstGeom>
            <a:noFill/>
            <a:ln w="12700" algn="ctr">
              <a:solidFill>
                <a:srgbClr val="FF0000"/>
              </a:solidFill>
              <a:round/>
              <a:headEnd/>
              <a:tailEnd type="triangle" w="lg" len="lg"/>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7203" name="Полилиния 14"/>
            <p:cNvSpPr>
              <a:spLocks/>
            </p:cNvSpPr>
            <p:nvPr/>
          </p:nvSpPr>
          <p:spPr bwMode="auto">
            <a:xfrm>
              <a:off x="2103120" y="5425440"/>
              <a:ext cx="0" cy="160020"/>
            </a:xfrm>
            <a:custGeom>
              <a:avLst/>
              <a:gdLst>
                <a:gd name="T0" fmla="*/ 160020 h 160020"/>
                <a:gd name="T1" fmla="*/ 0 h 160020"/>
                <a:gd name="T2" fmla="*/ 0 60000 65536"/>
                <a:gd name="T3" fmla="*/ 0 60000 65536"/>
                <a:gd name="T4" fmla="*/ 0 h 160020"/>
                <a:gd name="T5" fmla="*/ 160020 h 160020"/>
              </a:gdLst>
              <a:ahLst/>
              <a:cxnLst>
                <a:cxn ang="T2">
                  <a:pos x="0" y="T0"/>
                </a:cxn>
                <a:cxn ang="T3">
                  <a:pos x="0" y="T1"/>
                </a:cxn>
              </a:cxnLst>
              <a:rect l="0" t="T4" r="0" b="T5"/>
              <a:pathLst>
                <a:path h="160020">
                  <a:moveTo>
                    <a:pt x="0" y="160020"/>
                  </a:moveTo>
                  <a:lnTo>
                    <a:pt x="0" y="0"/>
                  </a:lnTo>
                </a:path>
              </a:pathLst>
            </a:custGeom>
            <a:noFill/>
            <a:ln w="12700" cap="flat" cmpd="sng" algn="ctr">
              <a:solidFill>
                <a:srgbClr val="FF0000"/>
              </a:solidFill>
              <a:prstDash val="solid"/>
              <a:round/>
              <a:headEnd type="none" w="med" len="me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grpSp>
      <p:grpSp>
        <p:nvGrpSpPr>
          <p:cNvPr id="4" name="Группа 19"/>
          <p:cNvGrpSpPr>
            <a:grpSpLocks/>
          </p:cNvGrpSpPr>
          <p:nvPr/>
        </p:nvGrpSpPr>
        <p:grpSpPr bwMode="auto">
          <a:xfrm>
            <a:off x="2232025" y="4937125"/>
            <a:ext cx="3575050" cy="636588"/>
            <a:chOff x="2232660" y="4914900"/>
            <a:chExt cx="3573780" cy="637540"/>
          </a:xfrm>
        </p:grpSpPr>
        <p:sp>
          <p:nvSpPr>
            <p:cNvPr id="7200" name="Овал 15"/>
            <p:cNvSpPr>
              <a:spLocks noChangeArrowheads="1"/>
            </p:cNvSpPr>
            <p:nvPr/>
          </p:nvSpPr>
          <p:spPr bwMode="auto">
            <a:xfrm>
              <a:off x="5361940" y="5107940"/>
              <a:ext cx="444500" cy="444500"/>
            </a:xfrm>
            <a:prstGeom prst="ellipse">
              <a:avLst/>
            </a:prstGeom>
            <a:noFill/>
            <a:ln w="12700" algn="ctr">
              <a:solidFill>
                <a:srgbClr val="FF0000"/>
              </a:solidFill>
              <a:round/>
              <a:headEnd/>
              <a:tailEnd type="triangle" w="lg" len="lg"/>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7201" name="Полилиния 18"/>
            <p:cNvSpPr>
              <a:spLocks/>
            </p:cNvSpPr>
            <p:nvPr/>
          </p:nvSpPr>
          <p:spPr bwMode="auto">
            <a:xfrm>
              <a:off x="2232660" y="4914900"/>
              <a:ext cx="3147060" cy="335280"/>
            </a:xfrm>
            <a:custGeom>
              <a:avLst/>
              <a:gdLst>
                <a:gd name="T0" fmla="*/ 3147060 w 3147060"/>
                <a:gd name="T1" fmla="*/ 320040 h 335280"/>
                <a:gd name="T2" fmla="*/ 0 w 3147060"/>
                <a:gd name="T3" fmla="*/ 91440 h 335280"/>
                <a:gd name="T4" fmla="*/ 0 60000 65536"/>
                <a:gd name="T5" fmla="*/ 0 60000 65536"/>
                <a:gd name="T6" fmla="*/ 0 w 3147060"/>
                <a:gd name="T7" fmla="*/ 0 h 335280"/>
                <a:gd name="T8" fmla="*/ 3147060 w 3147060"/>
                <a:gd name="T9" fmla="*/ 335280 h 335280"/>
              </a:gdLst>
              <a:ahLst/>
              <a:cxnLst>
                <a:cxn ang="T4">
                  <a:pos x="T0" y="T1"/>
                </a:cxn>
                <a:cxn ang="T5">
                  <a:pos x="T2" y="T3"/>
                </a:cxn>
              </a:cxnLst>
              <a:rect l="T6" t="T7" r="T8" b="T9"/>
              <a:pathLst>
                <a:path w="3147060" h="335280">
                  <a:moveTo>
                    <a:pt x="3147060" y="320040"/>
                  </a:moveTo>
                  <a:cubicBezTo>
                    <a:pt x="2867660" y="0"/>
                    <a:pt x="363220" y="335280"/>
                    <a:pt x="0" y="91440"/>
                  </a:cubicBezTo>
                </a:path>
              </a:pathLst>
            </a:custGeom>
            <a:noFill/>
            <a:ln w="12700" cap="flat" cmpd="sng" algn="ctr">
              <a:solidFill>
                <a:srgbClr val="FF0000"/>
              </a:solidFill>
              <a:prstDash val="solid"/>
              <a:round/>
              <a:headEnd type="none" w="med" len="me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grpSp>
      <p:grpSp>
        <p:nvGrpSpPr>
          <p:cNvPr id="8" name="Группа 21"/>
          <p:cNvGrpSpPr>
            <a:grpSpLocks/>
          </p:cNvGrpSpPr>
          <p:nvPr/>
        </p:nvGrpSpPr>
        <p:grpSpPr bwMode="auto">
          <a:xfrm>
            <a:off x="2232025" y="4449763"/>
            <a:ext cx="3575050" cy="636587"/>
            <a:chOff x="2232660" y="4914900"/>
            <a:chExt cx="3573780" cy="637540"/>
          </a:xfrm>
        </p:grpSpPr>
        <p:sp>
          <p:nvSpPr>
            <p:cNvPr id="7198" name="Овал 22"/>
            <p:cNvSpPr>
              <a:spLocks noChangeArrowheads="1"/>
            </p:cNvSpPr>
            <p:nvPr/>
          </p:nvSpPr>
          <p:spPr bwMode="auto">
            <a:xfrm>
              <a:off x="5361940" y="5107940"/>
              <a:ext cx="444500" cy="444500"/>
            </a:xfrm>
            <a:prstGeom prst="ellipse">
              <a:avLst/>
            </a:prstGeom>
            <a:noFill/>
            <a:ln w="12700" algn="ctr">
              <a:solidFill>
                <a:srgbClr val="FF0000"/>
              </a:solidFill>
              <a:round/>
              <a:headEnd/>
              <a:tailEnd type="triangle" w="lg" len="lg"/>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7199" name="Полилиния 23"/>
            <p:cNvSpPr>
              <a:spLocks/>
            </p:cNvSpPr>
            <p:nvPr/>
          </p:nvSpPr>
          <p:spPr bwMode="auto">
            <a:xfrm>
              <a:off x="2232660" y="4914900"/>
              <a:ext cx="3147060" cy="335280"/>
            </a:xfrm>
            <a:custGeom>
              <a:avLst/>
              <a:gdLst>
                <a:gd name="T0" fmla="*/ 3147060 w 3147060"/>
                <a:gd name="T1" fmla="*/ 320040 h 335280"/>
                <a:gd name="T2" fmla="*/ 0 w 3147060"/>
                <a:gd name="T3" fmla="*/ 91440 h 335280"/>
                <a:gd name="T4" fmla="*/ 0 60000 65536"/>
                <a:gd name="T5" fmla="*/ 0 60000 65536"/>
                <a:gd name="T6" fmla="*/ 0 w 3147060"/>
                <a:gd name="T7" fmla="*/ 0 h 335280"/>
                <a:gd name="T8" fmla="*/ 3147060 w 3147060"/>
                <a:gd name="T9" fmla="*/ 335280 h 335280"/>
              </a:gdLst>
              <a:ahLst/>
              <a:cxnLst>
                <a:cxn ang="T4">
                  <a:pos x="T0" y="T1"/>
                </a:cxn>
                <a:cxn ang="T5">
                  <a:pos x="T2" y="T3"/>
                </a:cxn>
              </a:cxnLst>
              <a:rect l="T6" t="T7" r="T8" b="T9"/>
              <a:pathLst>
                <a:path w="3147060" h="335280">
                  <a:moveTo>
                    <a:pt x="3147060" y="320040"/>
                  </a:moveTo>
                  <a:cubicBezTo>
                    <a:pt x="2867660" y="0"/>
                    <a:pt x="363220" y="335280"/>
                    <a:pt x="0" y="91440"/>
                  </a:cubicBezTo>
                </a:path>
              </a:pathLst>
            </a:custGeom>
            <a:noFill/>
            <a:ln w="12700" cap="flat" cmpd="sng" algn="ctr">
              <a:solidFill>
                <a:srgbClr val="FF0000"/>
              </a:solidFill>
              <a:prstDash val="solid"/>
              <a:round/>
              <a:headEnd type="none" w="med" len="me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grpSp>
      <p:grpSp>
        <p:nvGrpSpPr>
          <p:cNvPr id="10" name="Группа 26"/>
          <p:cNvGrpSpPr>
            <a:grpSpLocks/>
          </p:cNvGrpSpPr>
          <p:nvPr/>
        </p:nvGrpSpPr>
        <p:grpSpPr bwMode="auto">
          <a:xfrm>
            <a:off x="3584575" y="4191000"/>
            <a:ext cx="2239963" cy="476250"/>
            <a:chOff x="3585067" y="4169228"/>
            <a:chExt cx="2238790" cy="476572"/>
          </a:xfrm>
        </p:grpSpPr>
        <p:sp>
          <p:nvSpPr>
            <p:cNvPr id="25" name="Прямоугольник 24"/>
            <p:cNvSpPr/>
            <p:nvPr/>
          </p:nvSpPr>
          <p:spPr bwMode="auto">
            <a:xfrm>
              <a:off x="5366896" y="4169228"/>
              <a:ext cx="456961" cy="457509"/>
            </a:xfrm>
            <a:prstGeom prst="rect">
              <a:avLst/>
            </a:prstGeom>
            <a:solidFill>
              <a:srgbClr val="99FF66"/>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lstStyle/>
            <a:p>
              <a:pPr fontAlgn="base">
                <a:spcBef>
                  <a:spcPct val="0"/>
                </a:spcBef>
                <a:spcAft>
                  <a:spcPct val="0"/>
                </a:spcAft>
                <a:defRPr/>
              </a:pPr>
              <a:endParaRPr lang="ru-RU">
                <a:solidFill>
                  <a:srgbClr val="000000"/>
                </a:solidFill>
              </a:endParaRPr>
            </a:p>
          </p:txBody>
        </p:sp>
        <p:sp>
          <p:nvSpPr>
            <p:cNvPr id="7197" name="Прямоугольник 25"/>
            <p:cNvSpPr>
              <a:spLocks noChangeArrowheads="1"/>
            </p:cNvSpPr>
            <p:nvPr/>
          </p:nvSpPr>
          <p:spPr bwMode="auto">
            <a:xfrm>
              <a:off x="3585067" y="4184135"/>
              <a:ext cx="221246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altLang="ru-RU" sz="2400" b="1">
                  <a:solidFill>
                    <a:srgbClr val="000000"/>
                  </a:solidFill>
                  <a:latin typeface="Courier New" pitchFamily="49" charset="0"/>
                  <a:cs typeface="Courier New" pitchFamily="49" charset="0"/>
                </a:rPr>
                <a:t>= 5 + 2 = 7</a:t>
              </a:r>
              <a:endParaRPr lang="ru-RU" altLang="ru-RU" sz="2400" b="1">
                <a:solidFill>
                  <a:srgbClr val="000000"/>
                </a:solidFill>
                <a:latin typeface="Courier New" pitchFamily="49" charset="0"/>
                <a:cs typeface="Courier New" pitchFamily="49" charset="0"/>
              </a:endParaRPr>
            </a:p>
          </p:txBody>
        </p:sp>
      </p:grpSp>
      <p:sp>
        <p:nvSpPr>
          <p:cNvPr id="28" name="Прямоугольник 27"/>
          <p:cNvSpPr>
            <a:spLocks noChangeArrowheads="1"/>
          </p:cNvSpPr>
          <p:nvPr/>
        </p:nvSpPr>
        <p:spPr bwMode="auto">
          <a:xfrm>
            <a:off x="3584575" y="4649788"/>
            <a:ext cx="22129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ru-RU" altLang="ru-RU" sz="2400" b="1">
                <a:solidFill>
                  <a:srgbClr val="000000"/>
                </a:solidFill>
                <a:latin typeface="Courier New" pitchFamily="49" charset="0"/>
                <a:cs typeface="Courier New" pitchFamily="49" charset="0"/>
              </a:rPr>
              <a:t>= 3 + 2 = 5</a:t>
            </a:r>
          </a:p>
        </p:txBody>
      </p:sp>
      <p:sp>
        <p:nvSpPr>
          <p:cNvPr id="29" name="Прямоугольник 28"/>
          <p:cNvSpPr>
            <a:spLocks noChangeArrowheads="1"/>
          </p:cNvSpPr>
          <p:nvPr/>
        </p:nvSpPr>
        <p:spPr bwMode="auto">
          <a:xfrm>
            <a:off x="3584575" y="5119688"/>
            <a:ext cx="22129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ru-RU" altLang="ru-RU" sz="2400" b="1">
                <a:solidFill>
                  <a:srgbClr val="000000"/>
                </a:solidFill>
                <a:latin typeface="Courier New" pitchFamily="49" charset="0"/>
                <a:cs typeface="Courier New" pitchFamily="49" charset="0"/>
              </a:rPr>
              <a:t>= 1 + 2 = 3</a:t>
            </a:r>
          </a:p>
        </p:txBody>
      </p:sp>
      <p:grpSp>
        <p:nvGrpSpPr>
          <p:cNvPr id="14" name="Группа 54"/>
          <p:cNvGrpSpPr>
            <a:grpSpLocks/>
          </p:cNvGrpSpPr>
          <p:nvPr/>
        </p:nvGrpSpPr>
        <p:grpSpPr bwMode="auto">
          <a:xfrm>
            <a:off x="2908300" y="5816600"/>
            <a:ext cx="4451350" cy="501650"/>
            <a:chOff x="3124087" y="5817053"/>
            <a:chExt cx="4451917" cy="500743"/>
          </a:xfrm>
        </p:grpSpPr>
        <p:sp>
          <p:nvSpPr>
            <p:cNvPr id="31" name="Прямоугольник 30"/>
            <p:cNvSpPr/>
            <p:nvPr/>
          </p:nvSpPr>
          <p:spPr bwMode="auto">
            <a:xfrm>
              <a:off x="3124087" y="5817053"/>
              <a:ext cx="849421" cy="500743"/>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(5)</a:t>
              </a:r>
              <a:endParaRPr lang="ru-RU" sz="2400" dirty="0">
                <a:solidFill>
                  <a:srgbClr val="000000"/>
                </a:solidFill>
                <a:latin typeface="Times New Roman" pitchFamily="18" charset="0"/>
                <a:cs typeface="Times New Roman" pitchFamily="18" charset="0"/>
              </a:endParaRPr>
            </a:p>
          </p:txBody>
        </p:sp>
        <p:sp>
          <p:nvSpPr>
            <p:cNvPr id="35" name="Прямоугольник 34"/>
            <p:cNvSpPr/>
            <p:nvPr/>
          </p:nvSpPr>
          <p:spPr bwMode="auto">
            <a:xfrm>
              <a:off x="4337091" y="5817053"/>
              <a:ext cx="849421" cy="500743"/>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(4)</a:t>
              </a:r>
              <a:endParaRPr lang="ru-RU" sz="2400" dirty="0">
                <a:solidFill>
                  <a:srgbClr val="000000"/>
                </a:solidFill>
                <a:latin typeface="Times New Roman" pitchFamily="18" charset="0"/>
                <a:cs typeface="Times New Roman" pitchFamily="18" charset="0"/>
              </a:endParaRPr>
            </a:p>
          </p:txBody>
        </p:sp>
        <p:cxnSp>
          <p:nvCxnSpPr>
            <p:cNvPr id="7191" name="Прямая со стрелкой 35"/>
            <p:cNvCxnSpPr>
              <a:cxnSpLocks noChangeShapeType="1"/>
              <a:stCxn id="31" idx="3"/>
              <a:endCxn id="35" idx="1"/>
            </p:cNvCxnSpPr>
            <p:nvPr/>
          </p:nvCxnSpPr>
          <p:spPr bwMode="auto">
            <a:xfrm>
              <a:off x="3973173" y="6067425"/>
              <a:ext cx="364558" cy="0"/>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sp>
          <p:nvSpPr>
            <p:cNvPr id="41" name="Прямоугольник 40"/>
            <p:cNvSpPr/>
            <p:nvPr/>
          </p:nvSpPr>
          <p:spPr bwMode="auto">
            <a:xfrm>
              <a:off x="5551684" y="5817053"/>
              <a:ext cx="849420" cy="500743"/>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(3)</a:t>
              </a:r>
              <a:endParaRPr lang="ru-RU" sz="2400" dirty="0">
                <a:solidFill>
                  <a:srgbClr val="000000"/>
                </a:solidFill>
                <a:latin typeface="Times New Roman" pitchFamily="18" charset="0"/>
                <a:cs typeface="Times New Roman" pitchFamily="18" charset="0"/>
              </a:endParaRPr>
            </a:p>
          </p:txBody>
        </p:sp>
        <p:sp>
          <p:nvSpPr>
            <p:cNvPr id="42" name="Прямоугольник 41"/>
            <p:cNvSpPr/>
            <p:nvPr/>
          </p:nvSpPr>
          <p:spPr bwMode="auto">
            <a:xfrm>
              <a:off x="6726584" y="5817053"/>
              <a:ext cx="849420" cy="500743"/>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a:t>
              </a:r>
              <a:r>
                <a:rPr lang="ru-RU" sz="2400" dirty="0">
                  <a:solidFill>
                    <a:srgbClr val="000000"/>
                  </a:solidFill>
                  <a:latin typeface="Times New Roman" pitchFamily="18" charset="0"/>
                  <a:cs typeface="Times New Roman" pitchFamily="18" charset="0"/>
                </a:rPr>
                <a:t>2</a:t>
              </a:r>
              <a:r>
                <a:rPr lang="en-US" sz="2400" dirty="0">
                  <a:solidFill>
                    <a:srgbClr val="000000"/>
                  </a:solidFill>
                  <a:latin typeface="Times New Roman" pitchFamily="18" charset="0"/>
                  <a:cs typeface="Times New Roman" pitchFamily="18" charset="0"/>
                </a:rPr>
                <a:t>)</a:t>
              </a:r>
              <a:endParaRPr lang="ru-RU" sz="2400" dirty="0">
                <a:solidFill>
                  <a:srgbClr val="000000"/>
                </a:solidFill>
                <a:latin typeface="Times New Roman" pitchFamily="18" charset="0"/>
                <a:cs typeface="Times New Roman" pitchFamily="18" charset="0"/>
              </a:endParaRPr>
            </a:p>
          </p:txBody>
        </p:sp>
        <p:cxnSp>
          <p:nvCxnSpPr>
            <p:cNvPr id="7194" name="Прямая со стрелкой 42"/>
            <p:cNvCxnSpPr>
              <a:cxnSpLocks noChangeShapeType="1"/>
              <a:stCxn id="35" idx="3"/>
              <a:endCxn id="41" idx="1"/>
            </p:cNvCxnSpPr>
            <p:nvPr/>
          </p:nvCxnSpPr>
          <p:spPr bwMode="auto">
            <a:xfrm>
              <a:off x="5186817" y="6067425"/>
              <a:ext cx="364558" cy="0"/>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cxnSp>
          <p:nvCxnSpPr>
            <p:cNvPr id="7195" name="Прямая со стрелкой 46"/>
            <p:cNvCxnSpPr>
              <a:cxnSpLocks noChangeShapeType="1"/>
              <a:stCxn id="41" idx="3"/>
              <a:endCxn id="42" idx="1"/>
            </p:cNvCxnSpPr>
            <p:nvPr/>
          </p:nvCxnSpPr>
          <p:spPr bwMode="auto">
            <a:xfrm>
              <a:off x="6400461" y="6067425"/>
              <a:ext cx="326457" cy="0"/>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grpSp>
      <p:sp>
        <p:nvSpPr>
          <p:cNvPr id="54" name="Скругленная прямоугольная выноска 53"/>
          <p:cNvSpPr/>
          <p:nvPr/>
        </p:nvSpPr>
        <p:spPr bwMode="auto">
          <a:xfrm>
            <a:off x="6473825" y="4657725"/>
            <a:ext cx="1946275" cy="808038"/>
          </a:xfrm>
          <a:prstGeom prst="wedgeRoundRectCallout">
            <a:avLst>
              <a:gd name="adj1" fmla="val -35322"/>
              <a:gd name="adj2" fmla="val 90070"/>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2400" dirty="0">
                <a:solidFill>
                  <a:srgbClr val="000000"/>
                </a:solidFill>
              </a:rPr>
              <a:t>линейная структура</a:t>
            </a:r>
            <a:endParaRPr lang="ru-RU" sz="2400" dirty="0">
              <a:solidFill>
                <a:srgbClr val="000000"/>
              </a:solidFill>
              <a:latin typeface="Courier New" pitchFamily="49" charset="0"/>
              <a:cs typeface="Courier New" pitchFamily="49" charset="0"/>
            </a:endParaRPr>
          </a:p>
        </p:txBody>
      </p:sp>
    </p:spTree>
    <p:extLst>
      <p:ext uri="{BB962C8B-B14F-4D97-AF65-F5344CB8AC3E}">
        <p14:creationId xmlns:p14="http://schemas.microsoft.com/office/powerpoint/2010/main" val="292543749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dissolve">
                                      <p:cBhvr>
                                        <p:cTn id="15" dur="500"/>
                                        <p:tgtEl>
                                          <p:spTgt spid="7"/>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grpId="0" nodeType="clickEffect">
                                  <p:stCondLst>
                                    <p:cond delay="0"/>
                                  </p:stCondLst>
                                  <p:childTnLst>
                                    <p:set>
                                      <p:cBhvr>
                                        <p:cTn id="19" dur="1" fill="hold">
                                          <p:stCondLst>
                                            <p:cond delay="0"/>
                                          </p:stCondLst>
                                        </p:cTn>
                                        <p:tgtEl>
                                          <p:spTgt spid="11"/>
                                        </p:tgtEl>
                                        <p:attrNameLst>
                                          <p:attrName>style.visibility</p:attrName>
                                        </p:attrNameLst>
                                      </p:cBhvr>
                                      <p:to>
                                        <p:strVal val="visible"/>
                                      </p:to>
                                    </p:set>
                                    <p:animEffect transition="in" filter="dissolve">
                                      <p:cBhvr>
                                        <p:cTn id="20" dur="500"/>
                                        <p:tgtEl>
                                          <p:spTgt spid="11"/>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visible"/>
                                      </p:to>
                                    </p:set>
                                    <p:animEffect transition="in" filter="dissolve">
                                      <p:cBhvr>
                                        <p:cTn id="25" dur="500"/>
                                        <p:tgtEl>
                                          <p:spTgt spid="1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dissolve">
                                      <p:cBhvr>
                                        <p:cTn id="30" dur="500"/>
                                        <p:tgtEl>
                                          <p:spTgt spid="1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nodeType="clickEffect">
                                  <p:stCondLst>
                                    <p:cond delay="0"/>
                                  </p:stCondLst>
                                  <p:childTnLst>
                                    <p:set>
                                      <p:cBhvr>
                                        <p:cTn id="34" dur="1" fill="hold">
                                          <p:stCondLst>
                                            <p:cond delay="0"/>
                                          </p:stCondLst>
                                        </p:cTn>
                                        <p:tgtEl>
                                          <p:spTgt spid="3"/>
                                        </p:tgtEl>
                                        <p:attrNameLst>
                                          <p:attrName>style.visibility</p:attrName>
                                        </p:attrNameLst>
                                      </p:cBhvr>
                                      <p:to>
                                        <p:strVal val="visible"/>
                                      </p:to>
                                    </p:set>
                                    <p:animEffect transition="in" filter="dissolve">
                                      <p:cBhvr>
                                        <p:cTn id="35" dur="500"/>
                                        <p:tgtEl>
                                          <p:spTgt spid="3"/>
                                        </p:tgtEl>
                                      </p:cBhvr>
                                    </p:animEffect>
                                  </p:childTnLst>
                                </p:cTn>
                              </p:par>
                              <p:par>
                                <p:cTn id="36" presetID="9" presetClass="entr" presetSubtype="0" fill="hold" grpId="0" nodeType="withEffect">
                                  <p:stCondLst>
                                    <p:cond delay="0"/>
                                  </p:stCondLst>
                                  <p:childTnLst>
                                    <p:set>
                                      <p:cBhvr>
                                        <p:cTn id="37" dur="1" fill="hold">
                                          <p:stCondLst>
                                            <p:cond delay="0"/>
                                          </p:stCondLst>
                                        </p:cTn>
                                        <p:tgtEl>
                                          <p:spTgt spid="29"/>
                                        </p:tgtEl>
                                        <p:attrNameLst>
                                          <p:attrName>style.visibility</p:attrName>
                                        </p:attrNameLst>
                                      </p:cBhvr>
                                      <p:to>
                                        <p:strVal val="visible"/>
                                      </p:to>
                                    </p:set>
                                    <p:animEffect transition="in" filter="dissolve">
                                      <p:cBhvr>
                                        <p:cTn id="38" dur="500"/>
                                        <p:tgtEl>
                                          <p:spTgt spid="29"/>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nodeType="clickEffect">
                                  <p:stCondLst>
                                    <p:cond delay="0"/>
                                  </p:stCondLst>
                                  <p:childTnLst>
                                    <p:set>
                                      <p:cBhvr>
                                        <p:cTn id="42" dur="1" fill="hold">
                                          <p:stCondLst>
                                            <p:cond delay="0"/>
                                          </p:stCondLst>
                                        </p:cTn>
                                        <p:tgtEl>
                                          <p:spTgt spid="4"/>
                                        </p:tgtEl>
                                        <p:attrNameLst>
                                          <p:attrName>style.visibility</p:attrName>
                                        </p:attrNameLst>
                                      </p:cBhvr>
                                      <p:to>
                                        <p:strVal val="visible"/>
                                      </p:to>
                                    </p:set>
                                    <p:animEffect transition="in" filter="dissolve">
                                      <p:cBhvr>
                                        <p:cTn id="43" dur="500"/>
                                        <p:tgtEl>
                                          <p:spTgt spid="4"/>
                                        </p:tgtEl>
                                      </p:cBhvr>
                                    </p:animEffect>
                                  </p:childTnLst>
                                </p:cTn>
                              </p:par>
                              <p:par>
                                <p:cTn id="44" presetID="9" presetClass="entr" presetSubtype="0" fill="hold" grpId="0" nodeType="withEffect">
                                  <p:stCondLst>
                                    <p:cond delay="0"/>
                                  </p:stCondLst>
                                  <p:childTnLst>
                                    <p:set>
                                      <p:cBhvr>
                                        <p:cTn id="45" dur="1" fill="hold">
                                          <p:stCondLst>
                                            <p:cond delay="0"/>
                                          </p:stCondLst>
                                        </p:cTn>
                                        <p:tgtEl>
                                          <p:spTgt spid="28"/>
                                        </p:tgtEl>
                                        <p:attrNameLst>
                                          <p:attrName>style.visibility</p:attrName>
                                        </p:attrNameLst>
                                      </p:cBhvr>
                                      <p:to>
                                        <p:strVal val="visible"/>
                                      </p:to>
                                    </p:set>
                                    <p:animEffect transition="in" filter="dissolve">
                                      <p:cBhvr>
                                        <p:cTn id="46" dur="500"/>
                                        <p:tgtEl>
                                          <p:spTgt spid="28"/>
                                        </p:tgtEl>
                                      </p:cBhvr>
                                    </p:animEffect>
                                  </p:childTnLst>
                                </p:cTn>
                              </p:par>
                            </p:childTnLst>
                          </p:cTn>
                        </p:par>
                      </p:childTnLst>
                    </p:cTn>
                  </p:par>
                  <p:par>
                    <p:cTn id="47" fill="hold" nodeType="clickPar">
                      <p:stCondLst>
                        <p:cond delay="indefinite"/>
                      </p:stCondLst>
                      <p:childTnLst>
                        <p:par>
                          <p:cTn id="48" fill="hold" nodeType="withGroup">
                            <p:stCondLst>
                              <p:cond delay="0"/>
                            </p:stCondLst>
                            <p:childTnLst>
                              <p:par>
                                <p:cTn id="49" presetID="9" presetClass="entr" presetSubtype="0" fill="hold" nodeType="clickEffect">
                                  <p:stCondLst>
                                    <p:cond delay="0"/>
                                  </p:stCondLst>
                                  <p:childTnLst>
                                    <p:set>
                                      <p:cBhvr>
                                        <p:cTn id="50" dur="1" fill="hold">
                                          <p:stCondLst>
                                            <p:cond delay="0"/>
                                          </p:stCondLst>
                                        </p:cTn>
                                        <p:tgtEl>
                                          <p:spTgt spid="10"/>
                                        </p:tgtEl>
                                        <p:attrNameLst>
                                          <p:attrName>style.visibility</p:attrName>
                                        </p:attrNameLst>
                                      </p:cBhvr>
                                      <p:to>
                                        <p:strVal val="visible"/>
                                      </p:to>
                                    </p:set>
                                    <p:animEffect transition="in" filter="dissolve">
                                      <p:cBhvr>
                                        <p:cTn id="51" dur="500"/>
                                        <p:tgtEl>
                                          <p:spTgt spid="10"/>
                                        </p:tgtEl>
                                      </p:cBhvr>
                                    </p:animEffect>
                                  </p:childTnLst>
                                </p:cTn>
                              </p:par>
                              <p:par>
                                <p:cTn id="52" presetID="9" presetClass="entr" presetSubtype="0" fill="hold" nodeType="withEffect">
                                  <p:stCondLst>
                                    <p:cond delay="0"/>
                                  </p:stCondLst>
                                  <p:childTnLst>
                                    <p:set>
                                      <p:cBhvr>
                                        <p:cTn id="53" dur="1" fill="hold">
                                          <p:stCondLst>
                                            <p:cond delay="0"/>
                                          </p:stCondLst>
                                        </p:cTn>
                                        <p:tgtEl>
                                          <p:spTgt spid="8"/>
                                        </p:tgtEl>
                                        <p:attrNameLst>
                                          <p:attrName>style.visibility</p:attrName>
                                        </p:attrNameLst>
                                      </p:cBhvr>
                                      <p:to>
                                        <p:strVal val="visible"/>
                                      </p:to>
                                    </p:set>
                                    <p:animEffect transition="in" filter="dissolve">
                                      <p:cBhvr>
                                        <p:cTn id="54" dur="500"/>
                                        <p:tgtEl>
                                          <p:spTgt spid="8"/>
                                        </p:tgtEl>
                                      </p:cBhvr>
                                    </p:animEffect>
                                  </p:childTnLst>
                                </p:cTn>
                              </p:par>
                            </p:childTnLst>
                          </p:cTn>
                        </p:par>
                      </p:childTnLst>
                    </p:cTn>
                  </p:par>
                  <p:par>
                    <p:cTn id="55" fill="hold" nodeType="clickPar">
                      <p:stCondLst>
                        <p:cond delay="indefinite"/>
                      </p:stCondLst>
                      <p:childTnLst>
                        <p:par>
                          <p:cTn id="56" fill="hold" nodeType="withGroup">
                            <p:stCondLst>
                              <p:cond delay="0"/>
                            </p:stCondLst>
                            <p:childTnLst>
                              <p:par>
                                <p:cTn id="57" presetID="9" presetClass="entr" presetSubtype="0" fill="hold" nodeType="clickEffect">
                                  <p:stCondLst>
                                    <p:cond delay="0"/>
                                  </p:stCondLst>
                                  <p:childTnLst>
                                    <p:set>
                                      <p:cBhvr>
                                        <p:cTn id="58" dur="1" fill="hold">
                                          <p:stCondLst>
                                            <p:cond delay="0"/>
                                          </p:stCondLst>
                                        </p:cTn>
                                        <p:tgtEl>
                                          <p:spTgt spid="14"/>
                                        </p:tgtEl>
                                        <p:attrNameLst>
                                          <p:attrName>style.visibility</p:attrName>
                                        </p:attrNameLst>
                                      </p:cBhvr>
                                      <p:to>
                                        <p:strVal val="visible"/>
                                      </p:to>
                                    </p:set>
                                    <p:animEffect transition="in" filter="dissolve">
                                      <p:cBhvr>
                                        <p:cTn id="59" dur="500"/>
                                        <p:tgtEl>
                                          <p:spTgt spid="14"/>
                                        </p:tgtEl>
                                      </p:cBhvr>
                                    </p:animEffect>
                                  </p:childTnLst>
                                </p:cTn>
                              </p:par>
                              <p:par>
                                <p:cTn id="60" presetID="9" presetClass="entr" presetSubtype="0" fill="hold" grpId="0" nodeType="withEffect">
                                  <p:stCondLst>
                                    <p:cond delay="0"/>
                                  </p:stCondLst>
                                  <p:childTnLst>
                                    <p:set>
                                      <p:cBhvr>
                                        <p:cTn id="61" dur="1" fill="hold">
                                          <p:stCondLst>
                                            <p:cond delay="0"/>
                                          </p:stCondLst>
                                        </p:cTn>
                                        <p:tgtEl>
                                          <p:spTgt spid="54"/>
                                        </p:tgtEl>
                                        <p:attrNameLst>
                                          <p:attrName>style.visibility</p:attrName>
                                        </p:attrNameLst>
                                      </p:cBhvr>
                                      <p:to>
                                        <p:strVal val="visible"/>
                                      </p:to>
                                    </p:set>
                                    <p:animEffect transition="in" filter="dissolve">
                                      <p:cBhvr>
                                        <p:cTn id="62"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11" grpId="0"/>
      <p:bldP spid="12" grpId="0"/>
      <p:bldP spid="13" grpId="0"/>
      <p:bldP spid="28" grpId="0"/>
      <p:bldP spid="29" grpId="0"/>
      <p:bldP spid="5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Заголовок 1"/>
          <p:cNvSpPr>
            <a:spLocks noGrp="1"/>
          </p:cNvSpPr>
          <p:nvPr>
            <p:ph type="title"/>
          </p:nvPr>
        </p:nvSpPr>
        <p:spPr>
          <a:xfrm>
            <a:off x="311150" y="301625"/>
            <a:ext cx="8375650" cy="471488"/>
          </a:xfrm>
        </p:spPr>
        <p:txBody>
          <a:bodyPr/>
          <a:lstStyle/>
          <a:p>
            <a:r>
              <a:rPr lang="ru-RU" altLang="ru-RU" smtClean="0"/>
              <a:t>Что такое рекурсия?</a:t>
            </a:r>
          </a:p>
        </p:txBody>
      </p:sp>
      <p:sp>
        <p:nvSpPr>
          <p:cNvPr id="133123" name="Номер слайда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E7E6A7A-F05A-441E-A917-71D3263271B8}" type="slidenum">
              <a:rPr lang="ru-RU" altLang="ru-RU" smtClean="0">
                <a:solidFill>
                  <a:srgbClr val="000000"/>
                </a:solidFill>
              </a:rPr>
              <a:pPr/>
              <a:t>2</a:t>
            </a:fld>
            <a:endParaRPr lang="ru-RU" altLang="ru-RU" smtClean="0">
              <a:solidFill>
                <a:srgbClr val="000000"/>
              </a:solidFill>
            </a:endParaRPr>
          </a:p>
        </p:txBody>
      </p:sp>
      <p:pic>
        <p:nvPicPr>
          <p:cNvPr id="133124" name="Picture 2" descr="File:Droste.jp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96875" y="895350"/>
            <a:ext cx="2800350" cy="4286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7524" name="Picture 4" descr="http://logos.cs.uic.edu/Examples%20And%20Notes/notes/Java/Recursion/RecursionScreenshot.pn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4075" y="876300"/>
            <a:ext cx="5405438" cy="4322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Прямоугольник 5"/>
          <p:cNvSpPr/>
          <p:nvPr/>
        </p:nvSpPr>
        <p:spPr>
          <a:xfrm>
            <a:off x="1311275" y="2376488"/>
            <a:ext cx="6521450" cy="3970337"/>
          </a:xfrm>
          <a:prstGeom prst="rect">
            <a:avLst/>
          </a:prstGeom>
          <a:solidFill>
            <a:srgbClr val="FFFF99"/>
          </a:solidFill>
          <a:effectLst>
            <a:outerShdw blurRad="50800" dist="38100" dir="2700000" algn="tl" rotWithShape="0">
              <a:prstClr val="black">
                <a:alpha val="40000"/>
              </a:prstClr>
            </a:outerShdw>
          </a:effectLst>
        </p:spPr>
        <p:txBody>
          <a:bodyPr>
            <a:spAutoFit/>
          </a:bodyPr>
          <a:lstStyle/>
          <a:p>
            <a:pPr fontAlgn="base">
              <a:spcBef>
                <a:spcPct val="0"/>
              </a:spcBef>
              <a:spcAft>
                <a:spcPct val="0"/>
              </a:spcAft>
              <a:defRPr/>
            </a:pPr>
            <a:r>
              <a:rPr lang="ru-RU" sz="2800" dirty="0">
                <a:solidFill>
                  <a:srgbClr val="000000"/>
                </a:solidFill>
              </a:rPr>
              <a:t>У попа была собака, он её любил,</a:t>
            </a:r>
            <a:br>
              <a:rPr lang="ru-RU" sz="2800" dirty="0">
                <a:solidFill>
                  <a:srgbClr val="000000"/>
                </a:solidFill>
              </a:rPr>
            </a:br>
            <a:r>
              <a:rPr lang="ru-RU" sz="2800" dirty="0">
                <a:solidFill>
                  <a:srgbClr val="000000"/>
                </a:solidFill>
              </a:rPr>
              <a:t>Она съела кусок мяса, он её убил,</a:t>
            </a:r>
            <a:br>
              <a:rPr lang="ru-RU" sz="2800" dirty="0">
                <a:solidFill>
                  <a:srgbClr val="000000"/>
                </a:solidFill>
              </a:rPr>
            </a:br>
            <a:r>
              <a:rPr lang="ru-RU" sz="2800" dirty="0">
                <a:solidFill>
                  <a:srgbClr val="000000"/>
                </a:solidFill>
              </a:rPr>
              <a:t>В землю закопал,</a:t>
            </a:r>
            <a:br>
              <a:rPr lang="ru-RU" sz="2800" dirty="0">
                <a:solidFill>
                  <a:srgbClr val="000000"/>
                </a:solidFill>
              </a:rPr>
            </a:br>
            <a:r>
              <a:rPr lang="ru-RU" sz="2800" dirty="0">
                <a:solidFill>
                  <a:srgbClr val="000000"/>
                </a:solidFill>
              </a:rPr>
              <a:t>Надпись написал:</a:t>
            </a:r>
          </a:p>
          <a:p>
            <a:pPr marL="357188" fontAlgn="base">
              <a:spcBef>
                <a:spcPct val="0"/>
              </a:spcBef>
              <a:spcAft>
                <a:spcPct val="0"/>
              </a:spcAft>
              <a:defRPr/>
            </a:pPr>
            <a:r>
              <a:rPr lang="ru-RU" sz="2800" dirty="0">
                <a:solidFill>
                  <a:srgbClr val="0000FF"/>
                </a:solidFill>
              </a:rPr>
              <a:t>У попа была собака, он её любил,</a:t>
            </a:r>
            <a:br>
              <a:rPr lang="ru-RU" sz="2800" dirty="0">
                <a:solidFill>
                  <a:srgbClr val="0000FF"/>
                </a:solidFill>
              </a:rPr>
            </a:br>
            <a:r>
              <a:rPr lang="ru-RU" sz="2800" dirty="0">
                <a:solidFill>
                  <a:srgbClr val="0000FF"/>
                </a:solidFill>
              </a:rPr>
              <a:t>Она съела кусок мяса, он её убил,</a:t>
            </a:r>
            <a:br>
              <a:rPr lang="ru-RU" sz="2800" dirty="0">
                <a:solidFill>
                  <a:srgbClr val="0000FF"/>
                </a:solidFill>
              </a:rPr>
            </a:br>
            <a:r>
              <a:rPr lang="ru-RU" sz="2800" dirty="0">
                <a:solidFill>
                  <a:srgbClr val="0000FF"/>
                </a:solidFill>
              </a:rPr>
              <a:t>В землю закопал,</a:t>
            </a:r>
            <a:br>
              <a:rPr lang="ru-RU" sz="2800" dirty="0">
                <a:solidFill>
                  <a:srgbClr val="0000FF"/>
                </a:solidFill>
              </a:rPr>
            </a:br>
            <a:r>
              <a:rPr lang="ru-RU" sz="2800" dirty="0">
                <a:solidFill>
                  <a:srgbClr val="0000FF"/>
                </a:solidFill>
              </a:rPr>
              <a:t>Надпись написал:</a:t>
            </a:r>
          </a:p>
          <a:p>
            <a:pPr marL="357188" fontAlgn="base">
              <a:spcBef>
                <a:spcPct val="0"/>
              </a:spcBef>
              <a:spcAft>
                <a:spcPct val="0"/>
              </a:spcAft>
              <a:defRPr/>
            </a:pPr>
            <a:r>
              <a:rPr lang="ru-RU" sz="2800" dirty="0">
                <a:solidFill>
                  <a:srgbClr val="000000"/>
                </a:solidFill>
              </a:rPr>
              <a:t>…</a:t>
            </a:r>
          </a:p>
        </p:txBody>
      </p:sp>
    </p:spTree>
    <p:extLst>
      <p:ext uri="{BB962C8B-B14F-4D97-AF65-F5344CB8AC3E}">
        <p14:creationId xmlns:p14="http://schemas.microsoft.com/office/powerpoint/2010/main" val="241471196"/>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07524"/>
                                        </p:tgtEl>
                                        <p:attrNameLst>
                                          <p:attrName>style.visibility</p:attrName>
                                        </p:attrNameLst>
                                      </p:cBhvr>
                                      <p:to>
                                        <p:strVal val="visible"/>
                                      </p:to>
                                    </p:set>
                                    <p:animEffect transition="in" filter="dissolve">
                                      <p:cBhvr>
                                        <p:cTn id="7" dur="500"/>
                                        <p:tgtEl>
                                          <p:spTgt spid="10752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dissolv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5" name="Заголовок 1"/>
          <p:cNvSpPr>
            <a:spLocks noGrp="1"/>
          </p:cNvSpPr>
          <p:nvPr>
            <p:ph type="title"/>
          </p:nvPr>
        </p:nvSpPr>
        <p:spPr>
          <a:xfrm>
            <a:off x="311150" y="301625"/>
            <a:ext cx="8375650" cy="471488"/>
          </a:xfrm>
        </p:spPr>
        <p:txBody>
          <a:bodyPr/>
          <a:lstStyle/>
          <a:p>
            <a:r>
              <a:rPr lang="ru-RU" altLang="ru-RU" smtClean="0"/>
              <a:t>Анализ рекурсивных функций</a:t>
            </a:r>
          </a:p>
        </p:txBody>
      </p:sp>
      <p:sp>
        <p:nvSpPr>
          <p:cNvPr id="8196" name="Номер слайда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D85F54B-21C8-43EB-BCE5-3725DDEE2EBF}" type="slidenum">
              <a:rPr lang="ru-RU" altLang="ru-RU" smtClean="0">
                <a:solidFill>
                  <a:srgbClr val="000000"/>
                </a:solidFill>
              </a:rPr>
              <a:pPr/>
              <a:t>20</a:t>
            </a:fld>
            <a:endParaRPr lang="ru-RU" altLang="ru-RU" smtClean="0">
              <a:solidFill>
                <a:srgbClr val="000000"/>
              </a:solidFill>
            </a:endParaRPr>
          </a:p>
        </p:txBody>
      </p:sp>
      <p:sp>
        <p:nvSpPr>
          <p:cNvPr id="8197" name="Прямоугольник 3"/>
          <p:cNvSpPr>
            <a:spLocks noChangeArrowheads="1"/>
          </p:cNvSpPr>
          <p:nvPr/>
        </p:nvSpPr>
        <p:spPr bwMode="auto">
          <a:xfrm>
            <a:off x="384175" y="812800"/>
            <a:ext cx="84788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1950" indent="-36195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ru-RU" altLang="ru-RU" sz="2400" i="1">
                <a:solidFill>
                  <a:srgbClr val="000000"/>
                </a:solidFill>
              </a:rPr>
              <a:t>Задача</a:t>
            </a:r>
            <a:r>
              <a:rPr lang="ru-RU" altLang="ru-RU" sz="2400">
                <a:solidFill>
                  <a:srgbClr val="000000"/>
                </a:solidFill>
              </a:rPr>
              <a:t>. Что выведет эта программа? </a:t>
            </a:r>
          </a:p>
        </p:txBody>
      </p:sp>
      <p:sp>
        <p:nvSpPr>
          <p:cNvPr id="5" name="Rectangle 1"/>
          <p:cNvSpPr>
            <a:spLocks noChangeArrowheads="1"/>
          </p:cNvSpPr>
          <p:nvPr/>
        </p:nvSpPr>
        <p:spPr bwMode="auto">
          <a:xfrm>
            <a:off x="533400" y="1290638"/>
            <a:ext cx="5981700" cy="2430462"/>
          </a:xfrm>
          <a:prstGeom prst="rect">
            <a:avLst/>
          </a:prstGeom>
          <a:solidFill>
            <a:srgbClr val="FFFF99"/>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marL="179388" indent="-92075" algn="just" fontAlgn="base">
              <a:spcBef>
                <a:spcPct val="0"/>
              </a:spcBef>
              <a:defRPr/>
            </a:pPr>
            <a:r>
              <a:rPr lang="en-US" sz="2400" b="1" dirty="0">
                <a:solidFill>
                  <a:srgbClr val="333399"/>
                </a:solidFill>
                <a:latin typeface="Courier New"/>
                <a:ea typeface="Times New Roman"/>
              </a:rPr>
              <a:t>def</a:t>
            </a:r>
            <a:r>
              <a:rPr lang="en-US" sz="2400" b="1" dirty="0">
                <a:solidFill>
                  <a:srgbClr val="000000"/>
                </a:solidFill>
                <a:latin typeface="Courier New"/>
                <a:ea typeface="Times New Roman"/>
              </a:rPr>
              <a:t> </a:t>
            </a:r>
            <a:r>
              <a:rPr lang="en-US" sz="2400" b="1" dirty="0">
                <a:solidFill>
                  <a:srgbClr val="0070C0"/>
                </a:solidFill>
                <a:latin typeface="Courier New"/>
                <a:ea typeface="Times New Roman"/>
              </a:rPr>
              <a:t>f</a:t>
            </a:r>
            <a:r>
              <a:rPr lang="en-US" sz="2400" b="1" dirty="0">
                <a:solidFill>
                  <a:srgbClr val="000000"/>
                </a:solidFill>
                <a:latin typeface="Courier New"/>
                <a:ea typeface="Times New Roman"/>
              </a:rPr>
              <a:t>(</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x</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a:t>
            </a:r>
          </a:p>
          <a:p>
            <a:pPr marL="179388" indent="-92075" algn="just" fontAlgn="base">
              <a:spcBef>
                <a:spcPct val="0"/>
              </a:spcBef>
              <a:defRPr/>
            </a:pPr>
            <a:r>
              <a:rPr lang="ru-RU" sz="2400" b="1" dirty="0">
                <a:solidFill>
                  <a:srgbClr val="000000"/>
                </a:solidFill>
                <a:latin typeface="Courier New"/>
                <a:ea typeface="Times New Roman"/>
              </a:rPr>
              <a:t>  </a:t>
            </a:r>
            <a:r>
              <a:rPr lang="en-US" sz="2400" b="1" dirty="0">
                <a:solidFill>
                  <a:srgbClr val="333399"/>
                </a:solidFill>
                <a:latin typeface="Courier New"/>
                <a:ea typeface="Times New Roman"/>
              </a:rPr>
              <a:t>if</a:t>
            </a:r>
            <a:r>
              <a:rPr lang="en-US" sz="2400" b="1" dirty="0">
                <a:solidFill>
                  <a:srgbClr val="000000"/>
                </a:solidFill>
                <a:latin typeface="Courier New"/>
                <a:ea typeface="Times New Roman"/>
              </a:rPr>
              <a:t> x &lt; </a:t>
            </a:r>
            <a:r>
              <a:rPr lang="en-US" sz="2400" b="1" dirty="0">
                <a:solidFill>
                  <a:srgbClr val="00B0F0"/>
                </a:solidFill>
                <a:latin typeface="Courier New"/>
                <a:ea typeface="Times New Roman"/>
              </a:rPr>
              <a:t>3</a:t>
            </a:r>
            <a:r>
              <a:rPr lang="en-US" sz="2400" b="1" dirty="0">
                <a:solidFill>
                  <a:srgbClr val="000000"/>
                </a:solidFill>
                <a:latin typeface="Courier New"/>
                <a:ea typeface="Times New Roman"/>
              </a:rPr>
              <a:t>:</a:t>
            </a:r>
          </a:p>
          <a:p>
            <a:pPr marL="179388" indent="-92075" algn="just" fontAlgn="base">
              <a:spcBef>
                <a:spcPct val="0"/>
              </a:spcBef>
              <a:defRPr/>
            </a:pPr>
            <a:r>
              <a:rPr lang="ru-RU" sz="2400" b="1" dirty="0">
                <a:solidFill>
                  <a:srgbClr val="000000"/>
                </a:solidFill>
                <a:latin typeface="Courier New"/>
                <a:ea typeface="Times New Roman"/>
              </a:rPr>
              <a:t>    </a:t>
            </a:r>
            <a:r>
              <a:rPr lang="en-US" sz="2400" b="1" dirty="0">
                <a:solidFill>
                  <a:srgbClr val="333399"/>
                </a:solidFill>
                <a:latin typeface="Courier New"/>
                <a:ea typeface="Times New Roman"/>
              </a:rPr>
              <a:t>return</a:t>
            </a:r>
            <a:r>
              <a:rPr lang="en-US" sz="2400" b="1" dirty="0">
                <a:solidFill>
                  <a:srgbClr val="000000"/>
                </a:solidFill>
                <a:latin typeface="Courier New"/>
                <a:ea typeface="Times New Roman"/>
              </a:rPr>
              <a:t> </a:t>
            </a:r>
            <a:r>
              <a:rPr lang="en-US" sz="2400" b="1" dirty="0">
                <a:solidFill>
                  <a:srgbClr val="00B0F0"/>
                </a:solidFill>
                <a:latin typeface="Courier New"/>
                <a:ea typeface="Times New Roman"/>
              </a:rPr>
              <a:t>1</a:t>
            </a:r>
          </a:p>
          <a:p>
            <a:pPr marL="179388" indent="-92075" algn="just" fontAlgn="base">
              <a:spcBef>
                <a:spcPct val="0"/>
              </a:spcBef>
              <a:defRPr/>
            </a:pPr>
            <a:r>
              <a:rPr lang="ru-RU" sz="2400" b="1" dirty="0">
                <a:solidFill>
                  <a:srgbClr val="000000"/>
                </a:solidFill>
                <a:latin typeface="Courier New"/>
                <a:ea typeface="Times New Roman"/>
              </a:rPr>
              <a:t>  </a:t>
            </a:r>
            <a:r>
              <a:rPr lang="en-US" sz="2400" b="1" dirty="0">
                <a:solidFill>
                  <a:srgbClr val="333399"/>
                </a:solidFill>
                <a:latin typeface="Courier New"/>
                <a:ea typeface="Times New Roman"/>
              </a:rPr>
              <a:t>else</a:t>
            </a:r>
            <a:r>
              <a:rPr lang="en-US" sz="2400" b="1" dirty="0">
                <a:solidFill>
                  <a:srgbClr val="000000"/>
                </a:solidFill>
                <a:latin typeface="Courier New"/>
                <a:ea typeface="Times New Roman"/>
              </a:rPr>
              <a:t>:</a:t>
            </a:r>
          </a:p>
          <a:p>
            <a:pPr marL="179388" indent="-92075" algn="just" fontAlgn="base">
              <a:spcBef>
                <a:spcPct val="0"/>
              </a:spcBef>
              <a:defRPr/>
            </a:pPr>
            <a:r>
              <a:rPr lang="ru-RU" sz="2400" b="1" dirty="0">
                <a:solidFill>
                  <a:srgbClr val="000000"/>
                </a:solidFill>
                <a:latin typeface="Courier New"/>
                <a:ea typeface="Times New Roman"/>
              </a:rPr>
              <a:t>    </a:t>
            </a:r>
            <a:r>
              <a:rPr lang="en-US" sz="2400" b="1" dirty="0">
                <a:solidFill>
                  <a:srgbClr val="333399"/>
                </a:solidFill>
                <a:latin typeface="Courier New"/>
                <a:ea typeface="Times New Roman"/>
              </a:rPr>
              <a:t>return</a:t>
            </a:r>
            <a:r>
              <a:rPr lang="en-US" sz="2400" b="1" dirty="0">
                <a:solidFill>
                  <a:srgbClr val="000000"/>
                </a:solidFill>
                <a:latin typeface="Courier New"/>
                <a:ea typeface="Times New Roman"/>
              </a:rPr>
              <a:t> </a:t>
            </a:r>
            <a:r>
              <a:rPr lang="en-US" sz="2400" b="1" dirty="0">
                <a:solidFill>
                  <a:srgbClr val="0070C0"/>
                </a:solidFill>
                <a:latin typeface="Courier New"/>
                <a:ea typeface="Times New Roman"/>
              </a:rPr>
              <a:t>f</a:t>
            </a:r>
            <a:r>
              <a:rPr lang="en-US" sz="2400" b="1" dirty="0">
                <a:solidFill>
                  <a:srgbClr val="000000"/>
                </a:solidFill>
                <a:latin typeface="Courier New"/>
                <a:ea typeface="Times New Roman"/>
              </a:rPr>
              <a:t>(x-</a:t>
            </a:r>
            <a:r>
              <a:rPr lang="en-US" sz="2400" b="1" dirty="0">
                <a:solidFill>
                  <a:srgbClr val="00B0F0"/>
                </a:solidFill>
                <a:latin typeface="Courier New"/>
                <a:ea typeface="Times New Roman"/>
              </a:rPr>
              <a:t>1</a:t>
            </a:r>
            <a:r>
              <a:rPr lang="en-US" sz="2400" b="1" dirty="0">
                <a:solidFill>
                  <a:srgbClr val="000000"/>
                </a:solidFill>
                <a:latin typeface="Courier New"/>
                <a:ea typeface="Times New Roman"/>
              </a:rPr>
              <a:t>) + </a:t>
            </a:r>
            <a:r>
              <a:rPr lang="en-US" sz="2400" b="1" dirty="0">
                <a:solidFill>
                  <a:srgbClr val="00B0F0"/>
                </a:solidFill>
                <a:latin typeface="Courier New"/>
                <a:ea typeface="Times New Roman"/>
              </a:rPr>
              <a:t>2</a:t>
            </a:r>
            <a:r>
              <a:rPr lang="ru-RU" sz="2400" b="1" dirty="0">
                <a:solidFill>
                  <a:srgbClr val="00B0F0"/>
                </a:solidFill>
                <a:latin typeface="Courier New"/>
                <a:ea typeface="Times New Roman"/>
              </a:rPr>
              <a:t>*</a:t>
            </a:r>
            <a:r>
              <a:rPr lang="en-US" sz="2400" b="1" dirty="0">
                <a:solidFill>
                  <a:srgbClr val="0070C0"/>
                </a:solidFill>
                <a:latin typeface="Courier New"/>
                <a:ea typeface="Times New Roman"/>
              </a:rPr>
              <a:t> f</a:t>
            </a:r>
            <a:r>
              <a:rPr lang="en-US" sz="2400" b="1" dirty="0">
                <a:solidFill>
                  <a:srgbClr val="000000"/>
                </a:solidFill>
                <a:latin typeface="Courier New"/>
                <a:ea typeface="Times New Roman"/>
              </a:rPr>
              <a:t>(x-</a:t>
            </a:r>
            <a:r>
              <a:rPr lang="ru-RU" sz="2400" b="1" dirty="0">
                <a:solidFill>
                  <a:srgbClr val="00B0F0"/>
                </a:solidFill>
                <a:latin typeface="Courier New"/>
                <a:ea typeface="Times New Roman"/>
              </a:rPr>
              <a:t>2</a:t>
            </a:r>
            <a:r>
              <a:rPr lang="en-US" sz="2400" b="1" dirty="0">
                <a:solidFill>
                  <a:srgbClr val="000000"/>
                </a:solidFill>
                <a:latin typeface="Courier New"/>
                <a:ea typeface="Times New Roman"/>
              </a:rPr>
              <a:t>) </a:t>
            </a:r>
            <a:endParaRPr lang="ru-RU" sz="2400" b="1" dirty="0">
              <a:solidFill>
                <a:srgbClr val="00B0F0"/>
              </a:solidFill>
              <a:latin typeface="Courier New"/>
              <a:ea typeface="Times New Roman"/>
            </a:endParaRPr>
          </a:p>
          <a:p>
            <a:pPr marL="179388" indent="-92075" algn="just" fontAlgn="base">
              <a:spcBef>
                <a:spcPct val="0"/>
              </a:spcBef>
              <a:defRPr/>
            </a:pPr>
            <a:endParaRPr lang="en-US" sz="800" b="1" dirty="0">
              <a:solidFill>
                <a:srgbClr val="000000"/>
              </a:solidFill>
              <a:latin typeface="Courier New"/>
              <a:ea typeface="Times New Roman"/>
            </a:endParaRPr>
          </a:p>
          <a:p>
            <a:pPr marL="179388" indent="-92075" algn="just" fontAlgn="base">
              <a:spcBef>
                <a:spcPct val="0"/>
              </a:spcBef>
              <a:defRPr/>
            </a:pPr>
            <a:r>
              <a:rPr lang="en-US" sz="2400" b="1" dirty="0">
                <a:solidFill>
                  <a:srgbClr val="0070C0"/>
                </a:solidFill>
                <a:latin typeface="Courier New"/>
                <a:ea typeface="Times New Roman"/>
              </a:rPr>
              <a:t>print</a:t>
            </a:r>
            <a:r>
              <a:rPr lang="en-US" sz="2400" b="1" dirty="0">
                <a:solidFill>
                  <a:srgbClr val="000000"/>
                </a:solidFill>
                <a:latin typeface="Courier New"/>
                <a:ea typeface="Times New Roman"/>
              </a:rPr>
              <a:t>(</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f(</a:t>
            </a:r>
            <a:r>
              <a:rPr lang="ru-RU" sz="2400" b="1" dirty="0">
                <a:solidFill>
                  <a:srgbClr val="000000"/>
                </a:solidFill>
                <a:latin typeface="Courier New"/>
                <a:ea typeface="Times New Roman"/>
              </a:rPr>
              <a:t> </a:t>
            </a:r>
            <a:r>
              <a:rPr lang="en-US" sz="2400" b="1" dirty="0">
                <a:solidFill>
                  <a:srgbClr val="00B0F0"/>
                </a:solidFill>
                <a:latin typeface="Courier New"/>
                <a:ea typeface="Times New Roman"/>
              </a:rPr>
              <a:t>5</a:t>
            </a:r>
            <a:r>
              <a:rPr lang="ru-RU" sz="2400" b="1" dirty="0">
                <a:solidFill>
                  <a:srgbClr val="00B0F0"/>
                </a:solidFill>
                <a:latin typeface="Courier New"/>
                <a:ea typeface="Times New Roman"/>
              </a:rPr>
              <a:t> </a:t>
            </a:r>
            <a:r>
              <a:rPr lang="en-US" sz="2400" b="1" dirty="0">
                <a:solidFill>
                  <a:srgbClr val="000000"/>
                </a:solidFill>
                <a:latin typeface="Courier New"/>
                <a:ea typeface="Times New Roman"/>
              </a:rPr>
              <a:t>)</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a:t>
            </a:r>
            <a:endParaRPr lang="ru-RU" sz="2400" b="1" dirty="0">
              <a:solidFill>
                <a:srgbClr val="000000"/>
              </a:solidFill>
              <a:latin typeface="Courier New"/>
              <a:ea typeface="Times New Roman"/>
            </a:endParaRPr>
          </a:p>
        </p:txBody>
      </p:sp>
      <p:grpSp>
        <p:nvGrpSpPr>
          <p:cNvPr id="2" name="Группа 9"/>
          <p:cNvGrpSpPr>
            <a:grpSpLocks/>
          </p:cNvGrpSpPr>
          <p:nvPr/>
        </p:nvGrpSpPr>
        <p:grpSpPr bwMode="auto">
          <a:xfrm>
            <a:off x="2933700" y="1333500"/>
            <a:ext cx="6070600" cy="1358900"/>
            <a:chOff x="3888100" y="1524000"/>
            <a:chExt cx="4935909" cy="1104900"/>
          </a:xfrm>
        </p:grpSpPr>
        <p:sp>
          <p:nvSpPr>
            <p:cNvPr id="9" name="Прямоугольник 8"/>
            <p:cNvSpPr/>
            <p:nvPr/>
          </p:nvSpPr>
          <p:spPr bwMode="auto">
            <a:xfrm>
              <a:off x="3888100" y="1524000"/>
              <a:ext cx="4935909" cy="1104900"/>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lstStyle/>
            <a:p>
              <a:pPr fontAlgn="base">
                <a:spcBef>
                  <a:spcPct val="0"/>
                </a:spcBef>
                <a:spcAft>
                  <a:spcPct val="0"/>
                </a:spcAft>
                <a:defRPr/>
              </a:pPr>
              <a:endParaRPr lang="ru-RU">
                <a:solidFill>
                  <a:srgbClr val="000000"/>
                </a:solidFill>
              </a:endParaRPr>
            </a:p>
          </p:txBody>
        </p:sp>
        <p:graphicFrame>
          <p:nvGraphicFramePr>
            <p:cNvPr id="8194" name="Object 2"/>
            <p:cNvGraphicFramePr>
              <a:graphicFrameLocks noChangeAspect="1"/>
            </p:cNvGraphicFramePr>
            <p:nvPr/>
          </p:nvGraphicFramePr>
          <p:xfrm>
            <a:off x="3947475" y="1576922"/>
            <a:ext cx="4706151" cy="991312"/>
          </p:xfrm>
          <a:graphic>
            <a:graphicData uri="http://schemas.openxmlformats.org/presentationml/2006/ole">
              <mc:AlternateContent xmlns:mc="http://schemas.openxmlformats.org/markup-compatibility/2006">
                <mc:Choice xmlns:v="urn:schemas-microsoft-com:vml" Requires="v">
                  <p:oleObj spid="_x0000_s4110" name="Формула" r:id="rId3" imgW="2171520" imgH="457200" progId="Equation.3">
                    <p:embed/>
                  </p:oleObj>
                </mc:Choice>
                <mc:Fallback>
                  <p:oleObj name="Формула" r:id="rId3" imgW="217152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47475" y="1576922"/>
                          <a:ext cx="4706151" cy="991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pSp>
        <p:nvGrpSpPr>
          <p:cNvPr id="3" name="Группа 54"/>
          <p:cNvGrpSpPr>
            <a:grpSpLocks/>
          </p:cNvGrpSpPr>
          <p:nvPr/>
        </p:nvGrpSpPr>
        <p:grpSpPr bwMode="auto">
          <a:xfrm>
            <a:off x="1809750" y="3378200"/>
            <a:ext cx="4521200" cy="2832100"/>
            <a:chOff x="2050937" y="3518353"/>
            <a:chExt cx="4521767" cy="2831193"/>
          </a:xfrm>
        </p:grpSpPr>
        <p:sp>
          <p:nvSpPr>
            <p:cNvPr id="31" name="Прямоугольник 30"/>
            <p:cNvSpPr/>
            <p:nvPr/>
          </p:nvSpPr>
          <p:spPr bwMode="auto">
            <a:xfrm>
              <a:off x="4157814" y="3518353"/>
              <a:ext cx="849419" cy="501489"/>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(5)</a:t>
              </a:r>
              <a:endParaRPr lang="ru-RU" sz="2400" dirty="0">
                <a:solidFill>
                  <a:srgbClr val="000000"/>
                </a:solidFill>
                <a:latin typeface="Times New Roman" pitchFamily="18" charset="0"/>
                <a:cs typeface="Times New Roman" pitchFamily="18" charset="0"/>
              </a:endParaRPr>
            </a:p>
          </p:txBody>
        </p:sp>
        <p:sp>
          <p:nvSpPr>
            <p:cNvPr id="35" name="Прямоугольник 34"/>
            <p:cNvSpPr/>
            <p:nvPr/>
          </p:nvSpPr>
          <p:spPr bwMode="auto">
            <a:xfrm>
              <a:off x="3114695" y="4283283"/>
              <a:ext cx="847831" cy="501489"/>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(4)</a:t>
              </a:r>
              <a:endParaRPr lang="ru-RU" sz="2400" dirty="0">
                <a:solidFill>
                  <a:srgbClr val="000000"/>
                </a:solidFill>
                <a:latin typeface="Times New Roman" pitchFamily="18" charset="0"/>
                <a:cs typeface="Times New Roman" pitchFamily="18" charset="0"/>
              </a:endParaRPr>
            </a:p>
          </p:txBody>
        </p:sp>
        <p:cxnSp>
          <p:nvCxnSpPr>
            <p:cNvPr id="8214" name="Прямая со стрелкой 35"/>
            <p:cNvCxnSpPr>
              <a:cxnSpLocks noChangeShapeType="1"/>
              <a:stCxn id="40" idx="2"/>
              <a:endCxn id="46" idx="0"/>
            </p:cNvCxnSpPr>
            <p:nvPr/>
          </p:nvCxnSpPr>
          <p:spPr bwMode="auto">
            <a:xfrm flipH="1">
              <a:off x="2475480" y="5549446"/>
              <a:ext cx="541338" cy="299357"/>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sp>
          <p:nvSpPr>
            <p:cNvPr id="41" name="Прямоугольник 40"/>
            <p:cNvSpPr/>
            <p:nvPr/>
          </p:nvSpPr>
          <p:spPr bwMode="auto">
            <a:xfrm>
              <a:off x="5202520" y="4283283"/>
              <a:ext cx="847831" cy="501489"/>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(3)</a:t>
              </a:r>
              <a:endParaRPr lang="ru-RU" sz="2400" dirty="0">
                <a:solidFill>
                  <a:srgbClr val="000000"/>
                </a:solidFill>
                <a:latin typeface="Times New Roman" pitchFamily="18" charset="0"/>
                <a:cs typeface="Times New Roman" pitchFamily="18" charset="0"/>
              </a:endParaRPr>
            </a:p>
          </p:txBody>
        </p:sp>
        <p:sp>
          <p:nvSpPr>
            <p:cNvPr id="42" name="Прямоугольник 41"/>
            <p:cNvSpPr/>
            <p:nvPr/>
          </p:nvSpPr>
          <p:spPr bwMode="auto">
            <a:xfrm>
              <a:off x="3635461" y="5048213"/>
              <a:ext cx="849420" cy="501489"/>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a:t>
              </a:r>
              <a:r>
                <a:rPr lang="ru-RU" sz="2400" dirty="0">
                  <a:solidFill>
                    <a:srgbClr val="000000"/>
                  </a:solidFill>
                  <a:latin typeface="Times New Roman" pitchFamily="18" charset="0"/>
                  <a:cs typeface="Times New Roman" pitchFamily="18" charset="0"/>
                </a:rPr>
                <a:t>2</a:t>
              </a:r>
              <a:r>
                <a:rPr lang="en-US" sz="2400" dirty="0">
                  <a:solidFill>
                    <a:srgbClr val="000000"/>
                  </a:solidFill>
                  <a:latin typeface="Times New Roman" pitchFamily="18" charset="0"/>
                  <a:cs typeface="Times New Roman" pitchFamily="18" charset="0"/>
                </a:rPr>
                <a:t>)</a:t>
              </a:r>
              <a:endParaRPr lang="ru-RU" sz="2400" dirty="0">
                <a:solidFill>
                  <a:srgbClr val="000000"/>
                </a:solidFill>
                <a:latin typeface="Times New Roman" pitchFamily="18" charset="0"/>
                <a:cs typeface="Times New Roman" pitchFamily="18" charset="0"/>
              </a:endParaRPr>
            </a:p>
          </p:txBody>
        </p:sp>
        <p:sp>
          <p:nvSpPr>
            <p:cNvPr id="40" name="Прямоугольник 39"/>
            <p:cNvSpPr/>
            <p:nvPr/>
          </p:nvSpPr>
          <p:spPr bwMode="auto">
            <a:xfrm>
              <a:off x="2592343" y="5048213"/>
              <a:ext cx="849419" cy="501489"/>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(3)</a:t>
              </a:r>
              <a:endParaRPr lang="ru-RU" sz="2400" dirty="0">
                <a:solidFill>
                  <a:srgbClr val="000000"/>
                </a:solidFill>
                <a:latin typeface="Times New Roman" pitchFamily="18" charset="0"/>
                <a:cs typeface="Times New Roman" pitchFamily="18" charset="0"/>
              </a:endParaRPr>
            </a:p>
          </p:txBody>
        </p:sp>
        <p:sp>
          <p:nvSpPr>
            <p:cNvPr id="44" name="Прямоугольник 43"/>
            <p:cNvSpPr/>
            <p:nvPr/>
          </p:nvSpPr>
          <p:spPr bwMode="auto">
            <a:xfrm>
              <a:off x="4680167" y="5048213"/>
              <a:ext cx="849420" cy="501489"/>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a:t>
              </a:r>
              <a:r>
                <a:rPr lang="ru-RU" sz="2400" dirty="0">
                  <a:solidFill>
                    <a:srgbClr val="000000"/>
                  </a:solidFill>
                  <a:latin typeface="Times New Roman" pitchFamily="18" charset="0"/>
                  <a:cs typeface="Times New Roman" pitchFamily="18" charset="0"/>
                </a:rPr>
                <a:t>2</a:t>
              </a:r>
              <a:r>
                <a:rPr lang="en-US" sz="2400" dirty="0">
                  <a:solidFill>
                    <a:srgbClr val="000000"/>
                  </a:solidFill>
                  <a:latin typeface="Times New Roman" pitchFamily="18" charset="0"/>
                  <a:cs typeface="Times New Roman" pitchFamily="18" charset="0"/>
                </a:rPr>
                <a:t>)</a:t>
              </a:r>
              <a:endParaRPr lang="ru-RU" sz="2400" dirty="0">
                <a:solidFill>
                  <a:srgbClr val="000000"/>
                </a:solidFill>
                <a:latin typeface="Times New Roman" pitchFamily="18" charset="0"/>
                <a:cs typeface="Times New Roman" pitchFamily="18" charset="0"/>
              </a:endParaRPr>
            </a:p>
          </p:txBody>
        </p:sp>
        <p:sp>
          <p:nvSpPr>
            <p:cNvPr id="45" name="Прямоугольник 44"/>
            <p:cNvSpPr/>
            <p:nvPr/>
          </p:nvSpPr>
          <p:spPr bwMode="auto">
            <a:xfrm>
              <a:off x="5723285" y="5048213"/>
              <a:ext cx="849419" cy="501489"/>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a:t>
              </a:r>
              <a:r>
                <a:rPr lang="ru-RU" sz="2400" dirty="0">
                  <a:solidFill>
                    <a:srgbClr val="000000"/>
                  </a:solidFill>
                  <a:latin typeface="Times New Roman" pitchFamily="18" charset="0"/>
                  <a:cs typeface="Times New Roman" pitchFamily="18" charset="0"/>
                </a:rPr>
                <a:t>1</a:t>
              </a:r>
              <a:r>
                <a:rPr lang="en-US" sz="2400" dirty="0">
                  <a:solidFill>
                    <a:srgbClr val="000000"/>
                  </a:solidFill>
                  <a:latin typeface="Times New Roman" pitchFamily="18" charset="0"/>
                  <a:cs typeface="Times New Roman" pitchFamily="18" charset="0"/>
                </a:rPr>
                <a:t>)</a:t>
              </a:r>
              <a:endParaRPr lang="ru-RU" sz="2400" dirty="0">
                <a:solidFill>
                  <a:srgbClr val="000000"/>
                </a:solidFill>
                <a:latin typeface="Times New Roman" pitchFamily="18" charset="0"/>
                <a:cs typeface="Times New Roman" pitchFamily="18" charset="0"/>
              </a:endParaRPr>
            </a:p>
          </p:txBody>
        </p:sp>
        <p:sp>
          <p:nvSpPr>
            <p:cNvPr id="46" name="Прямоугольник 45"/>
            <p:cNvSpPr/>
            <p:nvPr/>
          </p:nvSpPr>
          <p:spPr bwMode="auto">
            <a:xfrm>
              <a:off x="2050937" y="5848057"/>
              <a:ext cx="849420" cy="501489"/>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a:t>
              </a:r>
              <a:r>
                <a:rPr lang="ru-RU" sz="2400" dirty="0">
                  <a:solidFill>
                    <a:srgbClr val="000000"/>
                  </a:solidFill>
                  <a:latin typeface="Times New Roman" pitchFamily="18" charset="0"/>
                  <a:cs typeface="Times New Roman" pitchFamily="18" charset="0"/>
                </a:rPr>
                <a:t>2</a:t>
              </a:r>
              <a:r>
                <a:rPr lang="en-US" sz="2400" dirty="0">
                  <a:solidFill>
                    <a:srgbClr val="000000"/>
                  </a:solidFill>
                  <a:latin typeface="Times New Roman" pitchFamily="18" charset="0"/>
                  <a:cs typeface="Times New Roman" pitchFamily="18" charset="0"/>
                </a:rPr>
                <a:t>)</a:t>
              </a:r>
              <a:endParaRPr lang="ru-RU" sz="2400" dirty="0">
                <a:solidFill>
                  <a:srgbClr val="000000"/>
                </a:solidFill>
                <a:latin typeface="Times New Roman" pitchFamily="18" charset="0"/>
                <a:cs typeface="Times New Roman" pitchFamily="18" charset="0"/>
              </a:endParaRPr>
            </a:p>
          </p:txBody>
        </p:sp>
        <p:sp>
          <p:nvSpPr>
            <p:cNvPr id="48" name="Прямоугольник 47"/>
            <p:cNvSpPr/>
            <p:nvPr/>
          </p:nvSpPr>
          <p:spPr bwMode="auto">
            <a:xfrm>
              <a:off x="3094056" y="5848057"/>
              <a:ext cx="849419" cy="501489"/>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a:t>
              </a:r>
              <a:r>
                <a:rPr lang="ru-RU" sz="2400" dirty="0">
                  <a:solidFill>
                    <a:srgbClr val="000000"/>
                  </a:solidFill>
                  <a:latin typeface="Times New Roman" pitchFamily="18" charset="0"/>
                  <a:cs typeface="Times New Roman" pitchFamily="18" charset="0"/>
                </a:rPr>
                <a:t>1</a:t>
              </a:r>
              <a:r>
                <a:rPr lang="en-US" sz="2400" dirty="0">
                  <a:solidFill>
                    <a:srgbClr val="000000"/>
                  </a:solidFill>
                  <a:latin typeface="Times New Roman" pitchFamily="18" charset="0"/>
                  <a:cs typeface="Times New Roman" pitchFamily="18" charset="0"/>
                </a:rPr>
                <a:t>)</a:t>
              </a:r>
              <a:endParaRPr lang="ru-RU" sz="2400" dirty="0">
                <a:solidFill>
                  <a:srgbClr val="000000"/>
                </a:solidFill>
                <a:latin typeface="Times New Roman" pitchFamily="18" charset="0"/>
                <a:cs typeface="Times New Roman" pitchFamily="18" charset="0"/>
              </a:endParaRPr>
            </a:p>
          </p:txBody>
        </p:sp>
        <p:cxnSp>
          <p:nvCxnSpPr>
            <p:cNvPr id="8222" name="Прямая со стрелкой 50"/>
            <p:cNvCxnSpPr>
              <a:cxnSpLocks noChangeShapeType="1"/>
              <a:stCxn id="40" idx="2"/>
              <a:endCxn id="48" idx="0"/>
            </p:cNvCxnSpPr>
            <p:nvPr/>
          </p:nvCxnSpPr>
          <p:spPr bwMode="auto">
            <a:xfrm>
              <a:off x="3016818" y="5549446"/>
              <a:ext cx="502443" cy="299357"/>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cxnSp>
          <p:nvCxnSpPr>
            <p:cNvPr id="8223" name="Прямая со стрелкой 54"/>
            <p:cNvCxnSpPr>
              <a:cxnSpLocks noChangeShapeType="1"/>
              <a:stCxn id="35" idx="2"/>
              <a:endCxn id="42" idx="0"/>
            </p:cNvCxnSpPr>
            <p:nvPr/>
          </p:nvCxnSpPr>
          <p:spPr bwMode="auto">
            <a:xfrm>
              <a:off x="3538708" y="4784271"/>
              <a:ext cx="521891" cy="264432"/>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cxnSp>
          <p:nvCxnSpPr>
            <p:cNvPr id="8224" name="Прямая со стрелкой 55"/>
            <p:cNvCxnSpPr>
              <a:cxnSpLocks noChangeShapeType="1"/>
              <a:stCxn id="35" idx="2"/>
              <a:endCxn id="40" idx="0"/>
            </p:cNvCxnSpPr>
            <p:nvPr/>
          </p:nvCxnSpPr>
          <p:spPr bwMode="auto">
            <a:xfrm flipH="1">
              <a:off x="3016818" y="4784271"/>
              <a:ext cx="521890" cy="264432"/>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cxnSp>
          <p:nvCxnSpPr>
            <p:cNvPr id="8225" name="Прямая со стрелкой 56"/>
            <p:cNvCxnSpPr>
              <a:cxnSpLocks noChangeShapeType="1"/>
              <a:stCxn id="41" idx="2"/>
              <a:endCxn id="45" idx="0"/>
            </p:cNvCxnSpPr>
            <p:nvPr/>
          </p:nvCxnSpPr>
          <p:spPr bwMode="auto">
            <a:xfrm>
              <a:off x="5626271" y="4784271"/>
              <a:ext cx="521890" cy="264432"/>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cxnSp>
          <p:nvCxnSpPr>
            <p:cNvPr id="8226" name="Прямая со стрелкой 57"/>
            <p:cNvCxnSpPr>
              <a:cxnSpLocks noChangeShapeType="1"/>
              <a:stCxn id="41" idx="2"/>
              <a:endCxn id="44" idx="0"/>
            </p:cNvCxnSpPr>
            <p:nvPr/>
          </p:nvCxnSpPr>
          <p:spPr bwMode="auto">
            <a:xfrm flipH="1">
              <a:off x="5104380" y="4784271"/>
              <a:ext cx="521891" cy="264432"/>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cxnSp>
          <p:nvCxnSpPr>
            <p:cNvPr id="8227" name="Прямая со стрелкой 58"/>
            <p:cNvCxnSpPr>
              <a:cxnSpLocks noChangeShapeType="1"/>
              <a:stCxn id="31" idx="2"/>
              <a:endCxn id="41" idx="0"/>
            </p:cNvCxnSpPr>
            <p:nvPr/>
          </p:nvCxnSpPr>
          <p:spPr bwMode="auto">
            <a:xfrm>
              <a:off x="4582490" y="4019096"/>
              <a:ext cx="1043781" cy="264432"/>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cxnSp>
          <p:nvCxnSpPr>
            <p:cNvPr id="8228" name="Прямая со стрелкой 59"/>
            <p:cNvCxnSpPr>
              <a:cxnSpLocks noChangeShapeType="1"/>
              <a:stCxn id="31" idx="2"/>
              <a:endCxn id="35" idx="0"/>
            </p:cNvCxnSpPr>
            <p:nvPr/>
          </p:nvCxnSpPr>
          <p:spPr bwMode="auto">
            <a:xfrm flipH="1">
              <a:off x="3538708" y="4019096"/>
              <a:ext cx="1043782" cy="264432"/>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grpSp>
      <p:sp>
        <p:nvSpPr>
          <p:cNvPr id="54" name="Скругленная прямоугольная выноска 53"/>
          <p:cNvSpPr/>
          <p:nvPr/>
        </p:nvSpPr>
        <p:spPr bwMode="auto">
          <a:xfrm>
            <a:off x="479425" y="4013200"/>
            <a:ext cx="1489075" cy="533400"/>
          </a:xfrm>
          <a:prstGeom prst="wedgeRoundRectCallout">
            <a:avLst>
              <a:gd name="adj1" fmla="val 43144"/>
              <a:gd name="adj2" fmla="val 128165"/>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2400" dirty="0">
                <a:solidFill>
                  <a:srgbClr val="000000"/>
                </a:solidFill>
              </a:rPr>
              <a:t>дерево</a:t>
            </a:r>
            <a:endParaRPr lang="ru-RU" sz="2400" dirty="0">
              <a:solidFill>
                <a:srgbClr val="000000"/>
              </a:solidFill>
              <a:latin typeface="Courier New" pitchFamily="49" charset="0"/>
              <a:cs typeface="Courier New" pitchFamily="49" charset="0"/>
            </a:endParaRPr>
          </a:p>
        </p:txBody>
      </p:sp>
      <p:grpSp>
        <p:nvGrpSpPr>
          <p:cNvPr id="4" name="Группа 79"/>
          <p:cNvGrpSpPr>
            <a:grpSpLocks/>
          </p:cNvGrpSpPr>
          <p:nvPr/>
        </p:nvGrpSpPr>
        <p:grpSpPr bwMode="auto">
          <a:xfrm>
            <a:off x="1416050" y="5384800"/>
            <a:ext cx="4660900" cy="815975"/>
            <a:chOff x="1415694" y="5384155"/>
            <a:chExt cx="4661612" cy="817265"/>
          </a:xfrm>
        </p:grpSpPr>
        <p:sp>
          <p:nvSpPr>
            <p:cNvPr id="8207" name="Прямоугольник 74"/>
            <p:cNvSpPr>
              <a:spLocks noChangeArrowheads="1"/>
            </p:cNvSpPr>
            <p:nvPr/>
          </p:nvSpPr>
          <p:spPr bwMode="auto">
            <a:xfrm>
              <a:off x="3727094" y="5739755"/>
              <a:ext cx="3690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altLang="ru-RU" sz="2400" b="1">
                  <a:solidFill>
                    <a:srgbClr val="000000"/>
                  </a:solidFill>
                  <a:latin typeface="Courier New" pitchFamily="49" charset="0"/>
                  <a:cs typeface="Courier New" pitchFamily="49" charset="0"/>
                </a:rPr>
                <a:t>1</a:t>
              </a:r>
              <a:endParaRPr lang="ru-RU" altLang="ru-RU">
                <a:solidFill>
                  <a:srgbClr val="000000"/>
                </a:solidFill>
              </a:endParaRPr>
            </a:p>
          </p:txBody>
        </p:sp>
        <p:sp>
          <p:nvSpPr>
            <p:cNvPr id="8208" name="Прямоугольник 75"/>
            <p:cNvSpPr>
              <a:spLocks noChangeArrowheads="1"/>
            </p:cNvSpPr>
            <p:nvPr/>
          </p:nvSpPr>
          <p:spPr bwMode="auto">
            <a:xfrm>
              <a:off x="1415694" y="5739755"/>
              <a:ext cx="3690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altLang="ru-RU" sz="2400" b="1">
                  <a:solidFill>
                    <a:srgbClr val="000000"/>
                  </a:solidFill>
                  <a:latin typeface="Courier New" pitchFamily="49" charset="0"/>
                  <a:cs typeface="Courier New" pitchFamily="49" charset="0"/>
                </a:rPr>
                <a:t>1</a:t>
              </a:r>
              <a:endParaRPr lang="ru-RU" altLang="ru-RU">
                <a:solidFill>
                  <a:srgbClr val="000000"/>
                </a:solidFill>
              </a:endParaRPr>
            </a:p>
          </p:txBody>
        </p:sp>
        <p:sp>
          <p:nvSpPr>
            <p:cNvPr id="8209" name="Прямоугольник 76"/>
            <p:cNvSpPr>
              <a:spLocks noChangeArrowheads="1"/>
            </p:cNvSpPr>
            <p:nvPr/>
          </p:nvSpPr>
          <p:spPr bwMode="auto">
            <a:xfrm>
              <a:off x="3625494" y="5384155"/>
              <a:ext cx="3690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altLang="ru-RU" sz="2400" b="1">
                  <a:solidFill>
                    <a:srgbClr val="000000"/>
                  </a:solidFill>
                  <a:latin typeface="Courier New" pitchFamily="49" charset="0"/>
                  <a:cs typeface="Courier New" pitchFamily="49" charset="0"/>
                </a:rPr>
                <a:t>1</a:t>
              </a:r>
              <a:endParaRPr lang="ru-RU" altLang="ru-RU">
                <a:solidFill>
                  <a:srgbClr val="000000"/>
                </a:solidFill>
              </a:endParaRPr>
            </a:p>
          </p:txBody>
        </p:sp>
        <p:sp>
          <p:nvSpPr>
            <p:cNvPr id="8210" name="Прямоугольник 77"/>
            <p:cNvSpPr>
              <a:spLocks noChangeArrowheads="1"/>
            </p:cNvSpPr>
            <p:nvPr/>
          </p:nvSpPr>
          <p:spPr bwMode="auto">
            <a:xfrm>
              <a:off x="4666894" y="5384155"/>
              <a:ext cx="3690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altLang="ru-RU" sz="2400" b="1">
                  <a:solidFill>
                    <a:srgbClr val="000000"/>
                  </a:solidFill>
                  <a:latin typeface="Courier New" pitchFamily="49" charset="0"/>
                  <a:cs typeface="Courier New" pitchFamily="49" charset="0"/>
                </a:rPr>
                <a:t>1</a:t>
              </a:r>
              <a:endParaRPr lang="ru-RU" altLang="ru-RU">
                <a:solidFill>
                  <a:srgbClr val="000000"/>
                </a:solidFill>
              </a:endParaRPr>
            </a:p>
          </p:txBody>
        </p:sp>
        <p:sp>
          <p:nvSpPr>
            <p:cNvPr id="8211" name="Прямоугольник 78"/>
            <p:cNvSpPr>
              <a:spLocks noChangeArrowheads="1"/>
            </p:cNvSpPr>
            <p:nvPr/>
          </p:nvSpPr>
          <p:spPr bwMode="auto">
            <a:xfrm>
              <a:off x="5708294" y="5384155"/>
              <a:ext cx="3690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altLang="ru-RU" sz="2400" b="1">
                  <a:solidFill>
                    <a:srgbClr val="000000"/>
                  </a:solidFill>
                  <a:latin typeface="Courier New" pitchFamily="49" charset="0"/>
                  <a:cs typeface="Courier New" pitchFamily="49" charset="0"/>
                </a:rPr>
                <a:t>1</a:t>
              </a:r>
              <a:endParaRPr lang="ru-RU" altLang="ru-RU">
                <a:solidFill>
                  <a:srgbClr val="000000"/>
                </a:solidFill>
              </a:endParaRPr>
            </a:p>
          </p:txBody>
        </p:sp>
      </p:grpSp>
      <p:sp>
        <p:nvSpPr>
          <p:cNvPr id="81" name="Прямоугольник 80"/>
          <p:cNvSpPr>
            <a:spLocks noChangeArrowheads="1"/>
          </p:cNvSpPr>
          <p:nvPr/>
        </p:nvSpPr>
        <p:spPr bwMode="auto">
          <a:xfrm>
            <a:off x="1962150" y="4927600"/>
            <a:ext cx="3683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ru-RU" altLang="ru-RU" sz="2400" b="1">
                <a:solidFill>
                  <a:srgbClr val="000000"/>
                </a:solidFill>
                <a:latin typeface="Courier New" pitchFamily="49" charset="0"/>
                <a:cs typeface="Courier New" pitchFamily="49" charset="0"/>
              </a:rPr>
              <a:t>3</a:t>
            </a:r>
            <a:endParaRPr lang="ru-RU" altLang="ru-RU">
              <a:solidFill>
                <a:srgbClr val="000000"/>
              </a:solidFill>
            </a:endParaRPr>
          </a:p>
        </p:txBody>
      </p:sp>
      <p:sp>
        <p:nvSpPr>
          <p:cNvPr id="82" name="Прямоугольник 81"/>
          <p:cNvSpPr>
            <a:spLocks noChangeArrowheads="1"/>
          </p:cNvSpPr>
          <p:nvPr/>
        </p:nvSpPr>
        <p:spPr bwMode="auto">
          <a:xfrm>
            <a:off x="5822950" y="4165600"/>
            <a:ext cx="3683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ru-RU" altLang="ru-RU" sz="2400" b="1">
                <a:solidFill>
                  <a:srgbClr val="000000"/>
                </a:solidFill>
                <a:latin typeface="Courier New" pitchFamily="49" charset="0"/>
                <a:cs typeface="Courier New" pitchFamily="49" charset="0"/>
              </a:rPr>
              <a:t>3</a:t>
            </a:r>
            <a:endParaRPr lang="ru-RU" altLang="ru-RU">
              <a:solidFill>
                <a:srgbClr val="000000"/>
              </a:solidFill>
            </a:endParaRPr>
          </a:p>
        </p:txBody>
      </p:sp>
      <p:sp>
        <p:nvSpPr>
          <p:cNvPr id="83" name="Прямоугольник 82"/>
          <p:cNvSpPr>
            <a:spLocks noChangeArrowheads="1"/>
          </p:cNvSpPr>
          <p:nvPr/>
        </p:nvSpPr>
        <p:spPr bwMode="auto">
          <a:xfrm>
            <a:off x="3740150" y="4203700"/>
            <a:ext cx="368300"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altLang="ru-RU" sz="2400" b="1">
                <a:solidFill>
                  <a:srgbClr val="000000"/>
                </a:solidFill>
                <a:latin typeface="Courier New" pitchFamily="49" charset="0"/>
                <a:cs typeface="Courier New" pitchFamily="49" charset="0"/>
              </a:rPr>
              <a:t>5</a:t>
            </a:r>
            <a:endParaRPr lang="ru-RU" altLang="ru-RU">
              <a:solidFill>
                <a:srgbClr val="000000"/>
              </a:solidFill>
            </a:endParaRPr>
          </a:p>
        </p:txBody>
      </p:sp>
      <p:sp>
        <p:nvSpPr>
          <p:cNvPr id="84" name="Прямоугольник 83"/>
          <p:cNvSpPr/>
          <p:nvPr/>
        </p:nvSpPr>
        <p:spPr>
          <a:xfrm>
            <a:off x="4781550" y="3390900"/>
            <a:ext cx="552450" cy="460375"/>
          </a:xfrm>
          <a:prstGeom prst="rect">
            <a:avLst/>
          </a:prstGeom>
          <a:solidFill>
            <a:srgbClr val="99FF66"/>
          </a:solidFill>
          <a:effectLst>
            <a:outerShdw blurRad="50800" dist="38100" dir="2700000" algn="tl" rotWithShape="0">
              <a:prstClr val="black">
                <a:alpha val="40000"/>
              </a:prstClr>
            </a:outerShdw>
          </a:effectLst>
        </p:spPr>
        <p:txBody>
          <a:bodyPr wrap="none">
            <a:spAutoFit/>
          </a:bodyPr>
          <a:lstStyle/>
          <a:p>
            <a:pPr eaLnBrk="0" fontAlgn="base" hangingPunct="0">
              <a:spcBef>
                <a:spcPct val="0"/>
              </a:spcBef>
              <a:spcAft>
                <a:spcPct val="0"/>
              </a:spcAft>
              <a:defRPr/>
            </a:pPr>
            <a:r>
              <a:rPr lang="en-US" sz="2400" b="1" dirty="0">
                <a:solidFill>
                  <a:srgbClr val="000000"/>
                </a:solidFill>
                <a:latin typeface="Courier New" pitchFamily="49" charset="0"/>
                <a:cs typeface="Courier New" pitchFamily="49" charset="0"/>
              </a:rPr>
              <a:t>11</a:t>
            </a:r>
            <a:endParaRPr lang="ru-RU" dirty="0">
              <a:solidFill>
                <a:srgbClr val="000000"/>
              </a:solidFill>
            </a:endParaRPr>
          </a:p>
        </p:txBody>
      </p:sp>
    </p:spTree>
    <p:extLst>
      <p:ext uri="{BB962C8B-B14F-4D97-AF65-F5344CB8AC3E}">
        <p14:creationId xmlns:p14="http://schemas.microsoft.com/office/powerpoint/2010/main" val="250056549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par>
                                <p:cTn id="13" presetID="9" presetClass="entr" presetSubtype="0" fill="hold" grpId="0" nodeType="withEffect">
                                  <p:stCondLst>
                                    <p:cond delay="0"/>
                                  </p:stCondLst>
                                  <p:childTnLst>
                                    <p:set>
                                      <p:cBhvr>
                                        <p:cTn id="14" dur="1" fill="hold">
                                          <p:stCondLst>
                                            <p:cond delay="0"/>
                                          </p:stCondLst>
                                        </p:cTn>
                                        <p:tgtEl>
                                          <p:spTgt spid="54"/>
                                        </p:tgtEl>
                                        <p:attrNameLst>
                                          <p:attrName>style.visibility</p:attrName>
                                        </p:attrNameLst>
                                      </p:cBhvr>
                                      <p:to>
                                        <p:strVal val="visible"/>
                                      </p:to>
                                    </p:set>
                                    <p:animEffect transition="in" filter="dissolve">
                                      <p:cBhvr>
                                        <p:cTn id="15" dur="500"/>
                                        <p:tgtEl>
                                          <p:spTgt spid="54"/>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9" presetClass="entr" presetSubtype="0"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dissolve">
                                      <p:cBhvr>
                                        <p:cTn id="20" dur="500"/>
                                        <p:tgtEl>
                                          <p:spTgt spid="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81"/>
                                        </p:tgtEl>
                                        <p:attrNameLst>
                                          <p:attrName>style.visibility</p:attrName>
                                        </p:attrNameLst>
                                      </p:cBhvr>
                                      <p:to>
                                        <p:strVal val="visible"/>
                                      </p:to>
                                    </p:set>
                                    <p:animEffect transition="in" filter="dissolve">
                                      <p:cBhvr>
                                        <p:cTn id="25" dur="500"/>
                                        <p:tgtEl>
                                          <p:spTgt spid="81"/>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9" presetClass="entr" presetSubtype="0" fill="hold" grpId="0" nodeType="clickEffect">
                                  <p:stCondLst>
                                    <p:cond delay="0"/>
                                  </p:stCondLst>
                                  <p:childTnLst>
                                    <p:set>
                                      <p:cBhvr>
                                        <p:cTn id="29" dur="1" fill="hold">
                                          <p:stCondLst>
                                            <p:cond delay="0"/>
                                          </p:stCondLst>
                                        </p:cTn>
                                        <p:tgtEl>
                                          <p:spTgt spid="82"/>
                                        </p:tgtEl>
                                        <p:attrNameLst>
                                          <p:attrName>style.visibility</p:attrName>
                                        </p:attrNameLst>
                                      </p:cBhvr>
                                      <p:to>
                                        <p:strVal val="visible"/>
                                      </p:to>
                                    </p:set>
                                    <p:animEffect transition="in" filter="dissolve">
                                      <p:cBhvr>
                                        <p:cTn id="30" dur="500"/>
                                        <p:tgtEl>
                                          <p:spTgt spid="82"/>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9" presetClass="entr" presetSubtype="0" fill="hold" grpId="0" nodeType="clickEffect">
                                  <p:stCondLst>
                                    <p:cond delay="0"/>
                                  </p:stCondLst>
                                  <p:childTnLst>
                                    <p:set>
                                      <p:cBhvr>
                                        <p:cTn id="34" dur="1" fill="hold">
                                          <p:stCondLst>
                                            <p:cond delay="0"/>
                                          </p:stCondLst>
                                        </p:cTn>
                                        <p:tgtEl>
                                          <p:spTgt spid="83"/>
                                        </p:tgtEl>
                                        <p:attrNameLst>
                                          <p:attrName>style.visibility</p:attrName>
                                        </p:attrNameLst>
                                      </p:cBhvr>
                                      <p:to>
                                        <p:strVal val="visible"/>
                                      </p:to>
                                    </p:set>
                                    <p:animEffect transition="in" filter="dissolve">
                                      <p:cBhvr>
                                        <p:cTn id="35" dur="500"/>
                                        <p:tgtEl>
                                          <p:spTgt spid="83"/>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9" presetClass="entr" presetSubtype="0" fill="hold" grpId="0" nodeType="clickEffect">
                                  <p:stCondLst>
                                    <p:cond delay="0"/>
                                  </p:stCondLst>
                                  <p:childTnLst>
                                    <p:set>
                                      <p:cBhvr>
                                        <p:cTn id="39" dur="1" fill="hold">
                                          <p:stCondLst>
                                            <p:cond delay="0"/>
                                          </p:stCondLst>
                                        </p:cTn>
                                        <p:tgtEl>
                                          <p:spTgt spid="84"/>
                                        </p:tgtEl>
                                        <p:attrNameLst>
                                          <p:attrName>style.visibility</p:attrName>
                                        </p:attrNameLst>
                                      </p:cBhvr>
                                      <p:to>
                                        <p:strVal val="visible"/>
                                      </p:to>
                                    </p:set>
                                    <p:animEffect transition="in" filter="dissolve">
                                      <p:cBhvr>
                                        <p:cTn id="40" dur="500"/>
                                        <p:tgtEl>
                                          <p:spTgt spid="8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4" grpId="0" animBg="1"/>
      <p:bldP spid="81" grpId="0"/>
      <p:bldP spid="82" grpId="0"/>
      <p:bldP spid="83" grpId="0"/>
      <p:bldP spid="84"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Заголовок 1"/>
          <p:cNvSpPr>
            <a:spLocks noGrp="1"/>
          </p:cNvSpPr>
          <p:nvPr>
            <p:ph type="title"/>
          </p:nvPr>
        </p:nvSpPr>
        <p:spPr>
          <a:xfrm>
            <a:off x="311150" y="301625"/>
            <a:ext cx="8375650" cy="471488"/>
          </a:xfrm>
        </p:spPr>
        <p:txBody>
          <a:bodyPr/>
          <a:lstStyle/>
          <a:p>
            <a:r>
              <a:rPr lang="ru-RU" altLang="ru-RU" smtClean="0"/>
              <a:t>Анализ рекурсивных функций</a:t>
            </a:r>
          </a:p>
        </p:txBody>
      </p:sp>
      <p:sp>
        <p:nvSpPr>
          <p:cNvPr id="9220" name="Номер слайда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7E9E5FF7-83EA-4B70-9D4F-405CA3DEDD9E}" type="slidenum">
              <a:rPr lang="ru-RU" altLang="ru-RU" smtClean="0">
                <a:solidFill>
                  <a:srgbClr val="000000"/>
                </a:solidFill>
              </a:rPr>
              <a:pPr/>
              <a:t>21</a:t>
            </a:fld>
            <a:endParaRPr lang="ru-RU" altLang="ru-RU" smtClean="0">
              <a:solidFill>
                <a:srgbClr val="000000"/>
              </a:solidFill>
            </a:endParaRPr>
          </a:p>
        </p:txBody>
      </p:sp>
      <p:sp>
        <p:nvSpPr>
          <p:cNvPr id="9221" name="Прямоугольник 3"/>
          <p:cNvSpPr>
            <a:spLocks noChangeArrowheads="1"/>
          </p:cNvSpPr>
          <p:nvPr/>
        </p:nvSpPr>
        <p:spPr bwMode="auto">
          <a:xfrm>
            <a:off x="384175" y="812800"/>
            <a:ext cx="84788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1950" indent="-36195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ru-RU" altLang="ru-RU" sz="2400">
                <a:solidFill>
                  <a:srgbClr val="000000"/>
                </a:solidFill>
              </a:rPr>
              <a:t>Чему равно </a:t>
            </a:r>
            <a:r>
              <a:rPr lang="en-US" altLang="ru-RU" sz="2400" i="1">
                <a:solidFill>
                  <a:srgbClr val="000000"/>
                </a:solidFill>
                <a:latin typeface="Times New Roman" pitchFamily="18" charset="0"/>
                <a:cs typeface="Times New Roman" pitchFamily="18" charset="0"/>
              </a:rPr>
              <a:t>f </a:t>
            </a:r>
            <a:r>
              <a:rPr lang="ru-RU" altLang="ru-RU" sz="2400">
                <a:solidFill>
                  <a:srgbClr val="000000"/>
                </a:solidFill>
                <a:latin typeface="Times New Roman" pitchFamily="18" charset="0"/>
                <a:cs typeface="Times New Roman" pitchFamily="18" charset="0"/>
              </a:rPr>
              <a:t>(5)</a:t>
            </a:r>
            <a:r>
              <a:rPr lang="ru-RU" altLang="ru-RU" sz="2400">
                <a:solidFill>
                  <a:srgbClr val="000000"/>
                </a:solidFill>
              </a:rPr>
              <a:t>? </a:t>
            </a:r>
          </a:p>
        </p:txBody>
      </p:sp>
      <p:grpSp>
        <p:nvGrpSpPr>
          <p:cNvPr id="9222" name="Группа 9"/>
          <p:cNvGrpSpPr>
            <a:grpSpLocks/>
          </p:cNvGrpSpPr>
          <p:nvPr/>
        </p:nvGrpSpPr>
        <p:grpSpPr bwMode="auto">
          <a:xfrm>
            <a:off x="520700" y="1244600"/>
            <a:ext cx="6070600" cy="1358900"/>
            <a:chOff x="3888100" y="1524000"/>
            <a:chExt cx="4935909" cy="1104900"/>
          </a:xfrm>
        </p:grpSpPr>
        <p:sp>
          <p:nvSpPr>
            <p:cNvPr id="9" name="Прямоугольник 8"/>
            <p:cNvSpPr/>
            <p:nvPr/>
          </p:nvSpPr>
          <p:spPr bwMode="auto">
            <a:xfrm>
              <a:off x="3888100" y="1524000"/>
              <a:ext cx="4935909" cy="1104900"/>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lstStyle/>
            <a:p>
              <a:pPr fontAlgn="base">
                <a:spcBef>
                  <a:spcPct val="0"/>
                </a:spcBef>
                <a:spcAft>
                  <a:spcPct val="0"/>
                </a:spcAft>
                <a:defRPr/>
              </a:pPr>
              <a:endParaRPr lang="ru-RU">
                <a:solidFill>
                  <a:srgbClr val="000000"/>
                </a:solidFill>
              </a:endParaRPr>
            </a:p>
          </p:txBody>
        </p:sp>
        <p:graphicFrame>
          <p:nvGraphicFramePr>
            <p:cNvPr id="9218" name="Object 2"/>
            <p:cNvGraphicFramePr>
              <a:graphicFrameLocks noChangeAspect="1"/>
            </p:cNvGraphicFramePr>
            <p:nvPr/>
          </p:nvGraphicFramePr>
          <p:xfrm>
            <a:off x="3947475" y="1576922"/>
            <a:ext cx="4706151" cy="991312"/>
          </p:xfrm>
          <a:graphic>
            <a:graphicData uri="http://schemas.openxmlformats.org/presentationml/2006/ole">
              <mc:AlternateContent xmlns:mc="http://schemas.openxmlformats.org/markup-compatibility/2006">
                <mc:Choice xmlns:v="urn:schemas-microsoft-com:vml" Requires="v">
                  <p:oleObj spid="_x0000_s5134" name="Формула" r:id="rId3" imgW="2171520" imgH="457200" progId="Equation.3">
                    <p:embed/>
                  </p:oleObj>
                </mc:Choice>
                <mc:Fallback>
                  <p:oleObj name="Формула" r:id="rId3" imgW="217152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47475" y="1576922"/>
                          <a:ext cx="4706151" cy="991312"/>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
        <p:nvSpPr>
          <p:cNvPr id="38" name="Прямоугольник 37"/>
          <p:cNvSpPr>
            <a:spLocks noChangeArrowheads="1"/>
          </p:cNvSpPr>
          <p:nvPr/>
        </p:nvSpPr>
        <p:spPr bwMode="auto">
          <a:xfrm>
            <a:off x="384175" y="2641600"/>
            <a:ext cx="679132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1950" indent="-36195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ru-RU" altLang="ru-RU" sz="2400" b="1">
                <a:solidFill>
                  <a:srgbClr val="333399"/>
                </a:solidFill>
              </a:rPr>
              <a:t>Табличный метод </a:t>
            </a:r>
            <a:r>
              <a:rPr lang="ru-RU" altLang="ru-RU" sz="2400">
                <a:solidFill>
                  <a:srgbClr val="000000"/>
                </a:solidFill>
              </a:rPr>
              <a:t>:</a:t>
            </a:r>
          </a:p>
        </p:txBody>
      </p:sp>
      <p:graphicFrame>
        <p:nvGraphicFramePr>
          <p:cNvPr id="39" name="Таблица 38"/>
          <p:cNvGraphicFramePr>
            <a:graphicFrameLocks noGrp="1"/>
          </p:cNvGraphicFramePr>
          <p:nvPr/>
        </p:nvGraphicFramePr>
        <p:xfrm>
          <a:off x="1117600" y="3238500"/>
          <a:ext cx="5334000" cy="1036638"/>
        </p:xfrm>
        <a:graphic>
          <a:graphicData uri="http://schemas.openxmlformats.org/drawingml/2006/table">
            <a:tbl>
              <a:tblPr firstRow="1" bandRow="1">
                <a:tableStyleId>{5C22544A-7EE6-4342-B048-85BDC9FD1C3A}</a:tableStyleId>
              </a:tblPr>
              <a:tblGrid>
                <a:gridCol w="889000"/>
                <a:gridCol w="889000"/>
                <a:gridCol w="889000"/>
                <a:gridCol w="889000"/>
                <a:gridCol w="889000"/>
                <a:gridCol w="889000"/>
              </a:tblGrid>
              <a:tr h="518319">
                <a:tc>
                  <a:txBody>
                    <a:bodyPr/>
                    <a:lstStyle/>
                    <a:p>
                      <a:pPr algn="ctr"/>
                      <a:r>
                        <a:rPr lang="en-US" sz="2800" b="0" i="1" dirty="0" smtClean="0">
                          <a:solidFill>
                            <a:schemeClr val="tx1"/>
                          </a:solidFill>
                          <a:latin typeface="Times New Roman" pitchFamily="18" charset="0"/>
                          <a:cs typeface="Times New Roman" pitchFamily="18" charset="0"/>
                        </a:rPr>
                        <a:t>x</a:t>
                      </a:r>
                      <a:endParaRPr lang="ru-RU" sz="2800" b="0" i="1" dirty="0">
                        <a:solidFill>
                          <a:schemeClr val="tx1"/>
                        </a:solidFill>
                        <a:latin typeface="Times New Roman" pitchFamily="18" charset="0"/>
                        <a:cs typeface="Times New Roman" pitchFamily="18" charset="0"/>
                      </a:endParaRPr>
                    </a:p>
                  </a:txBody>
                  <a:tcPr marT="45734" marB="45734">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1</a:t>
                      </a:r>
                      <a:endParaRPr lang="ru-RU" sz="2800" b="0" dirty="0">
                        <a:solidFill>
                          <a:schemeClr val="tx1"/>
                        </a:solidFill>
                        <a:latin typeface="Times New Roman" pitchFamily="18" charset="0"/>
                        <a:cs typeface="Times New Roman" pitchFamily="18" charset="0"/>
                      </a:endParaRPr>
                    </a:p>
                  </a:txBody>
                  <a:tcPr marT="45734" marB="45734">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ru-RU" sz="2800" b="0" dirty="0">
                        <a:solidFill>
                          <a:schemeClr val="tx1"/>
                        </a:solidFill>
                        <a:latin typeface="Times New Roman" pitchFamily="18" charset="0"/>
                        <a:cs typeface="Times New Roman" pitchFamily="18" charset="0"/>
                      </a:endParaRPr>
                    </a:p>
                  </a:txBody>
                  <a:tcPr marT="45734" marB="45734">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3</a:t>
                      </a:r>
                      <a:endParaRPr lang="ru-RU" sz="2800" b="0" dirty="0">
                        <a:solidFill>
                          <a:schemeClr val="tx1"/>
                        </a:solidFill>
                        <a:latin typeface="Times New Roman" pitchFamily="18" charset="0"/>
                        <a:cs typeface="Times New Roman" pitchFamily="18" charset="0"/>
                      </a:endParaRPr>
                    </a:p>
                  </a:txBody>
                  <a:tcPr marT="45734" marB="45734">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4</a:t>
                      </a:r>
                      <a:endParaRPr lang="ru-RU" sz="2800" b="0" dirty="0">
                        <a:solidFill>
                          <a:schemeClr val="tx1"/>
                        </a:solidFill>
                        <a:latin typeface="Times New Roman" pitchFamily="18" charset="0"/>
                        <a:cs typeface="Times New Roman" pitchFamily="18" charset="0"/>
                      </a:endParaRPr>
                    </a:p>
                  </a:txBody>
                  <a:tcPr marT="45734" marB="45734">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5</a:t>
                      </a:r>
                      <a:endParaRPr lang="ru-RU" sz="2800" b="0" dirty="0">
                        <a:solidFill>
                          <a:schemeClr val="tx1"/>
                        </a:solidFill>
                        <a:latin typeface="Times New Roman" pitchFamily="18" charset="0"/>
                        <a:cs typeface="Times New Roman" pitchFamily="18" charset="0"/>
                      </a:endParaRPr>
                    </a:p>
                  </a:txBody>
                  <a:tcPr marT="45734" marB="45734">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r>
              <a:tr h="518319">
                <a:tc>
                  <a:txBody>
                    <a:bodyPr/>
                    <a:lstStyle/>
                    <a:p>
                      <a:pPr algn="ctr"/>
                      <a:r>
                        <a:rPr lang="en-US" sz="2800" i="1" dirty="0" smtClean="0">
                          <a:solidFill>
                            <a:schemeClr val="tx1"/>
                          </a:solidFill>
                          <a:latin typeface="Times New Roman" pitchFamily="18" charset="0"/>
                          <a:cs typeface="Times New Roman" pitchFamily="18" charset="0"/>
                        </a:rPr>
                        <a:t>f</a:t>
                      </a:r>
                      <a:r>
                        <a:rPr lang="ru-RU" sz="2800" i="1" dirty="0" smtClean="0">
                          <a:solidFill>
                            <a:schemeClr val="tx1"/>
                          </a:solidFill>
                          <a:latin typeface="Times New Roman" pitchFamily="18" charset="0"/>
                          <a:cs typeface="Times New Roman" pitchFamily="18" charset="0"/>
                        </a:rPr>
                        <a:t> </a:t>
                      </a:r>
                      <a:r>
                        <a:rPr lang="en-US" sz="2800" dirty="0" smtClean="0">
                          <a:solidFill>
                            <a:schemeClr val="tx1"/>
                          </a:solidFill>
                          <a:latin typeface="Times New Roman" pitchFamily="18" charset="0"/>
                          <a:cs typeface="Times New Roman" pitchFamily="18" charset="0"/>
                        </a:rPr>
                        <a:t>(</a:t>
                      </a:r>
                      <a:r>
                        <a:rPr lang="en-US" sz="2800" i="1" dirty="0" smtClean="0">
                          <a:solidFill>
                            <a:schemeClr val="tx1"/>
                          </a:solidFill>
                          <a:latin typeface="Times New Roman" pitchFamily="18" charset="0"/>
                          <a:cs typeface="Times New Roman" pitchFamily="18" charset="0"/>
                        </a:rPr>
                        <a:t>x</a:t>
                      </a:r>
                      <a:r>
                        <a:rPr lang="en-US" sz="2800" dirty="0" smtClean="0">
                          <a:solidFill>
                            <a:schemeClr val="tx1"/>
                          </a:solidFill>
                          <a:latin typeface="Times New Roman" pitchFamily="18" charset="0"/>
                          <a:cs typeface="Times New Roman" pitchFamily="18" charset="0"/>
                        </a:rPr>
                        <a:t>)</a:t>
                      </a:r>
                      <a:endParaRPr lang="ru-RU" sz="2800" dirty="0">
                        <a:solidFill>
                          <a:schemeClr val="tx1"/>
                        </a:solidFill>
                        <a:latin typeface="Times New Roman" pitchFamily="18" charset="0"/>
                        <a:cs typeface="Times New Roman" pitchFamily="18" charset="0"/>
                      </a:endParaRPr>
                    </a:p>
                  </a:txBody>
                  <a:tcPr marT="45734" marB="45734">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ru-RU" sz="2800" b="1" dirty="0" smtClean="0">
                          <a:solidFill>
                            <a:srgbClr val="0000FF"/>
                          </a:solidFill>
                          <a:latin typeface="Times New Roman" pitchFamily="18" charset="0"/>
                          <a:cs typeface="Times New Roman" pitchFamily="18" charset="0"/>
                        </a:rPr>
                        <a:t>1</a:t>
                      </a:r>
                      <a:endParaRPr lang="ru-RU" sz="2800" b="1" dirty="0">
                        <a:solidFill>
                          <a:srgbClr val="0000FF"/>
                        </a:solidFill>
                        <a:latin typeface="Times New Roman" pitchFamily="18" charset="0"/>
                        <a:cs typeface="Times New Roman" pitchFamily="18" charset="0"/>
                      </a:endParaRPr>
                    </a:p>
                  </a:txBody>
                  <a:tcPr marT="45734" marB="45734">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ru-RU" sz="2800" b="1" dirty="0" smtClean="0">
                          <a:solidFill>
                            <a:srgbClr val="0000FF"/>
                          </a:solidFill>
                          <a:latin typeface="Times New Roman" pitchFamily="18" charset="0"/>
                          <a:cs typeface="Times New Roman" pitchFamily="18" charset="0"/>
                        </a:rPr>
                        <a:t>1</a:t>
                      </a:r>
                      <a:endParaRPr lang="ru-RU" sz="2800" b="1" dirty="0">
                        <a:solidFill>
                          <a:srgbClr val="0000FF"/>
                        </a:solidFill>
                        <a:latin typeface="Times New Roman" pitchFamily="18" charset="0"/>
                        <a:cs typeface="Times New Roman" pitchFamily="18" charset="0"/>
                      </a:endParaRPr>
                    </a:p>
                  </a:txBody>
                  <a:tcPr marT="45734" marB="45734">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3</a:t>
                      </a:r>
                      <a:endParaRPr lang="ru-RU" sz="2800" b="0" dirty="0">
                        <a:solidFill>
                          <a:schemeClr val="tx1"/>
                        </a:solidFill>
                        <a:latin typeface="Times New Roman" pitchFamily="18" charset="0"/>
                        <a:cs typeface="Times New Roman" pitchFamily="18" charset="0"/>
                      </a:endParaRPr>
                    </a:p>
                  </a:txBody>
                  <a:tcPr marT="45734" marB="45734">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5</a:t>
                      </a:r>
                      <a:endParaRPr lang="ru-RU" sz="2800" b="0" dirty="0">
                        <a:solidFill>
                          <a:schemeClr val="tx1"/>
                        </a:solidFill>
                        <a:latin typeface="Times New Roman" pitchFamily="18" charset="0"/>
                        <a:cs typeface="Times New Roman" pitchFamily="18" charset="0"/>
                      </a:endParaRPr>
                    </a:p>
                  </a:txBody>
                  <a:tcPr marT="45734" marB="45734">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endParaRPr lang="ru-RU" sz="2800" b="0" dirty="0">
                        <a:solidFill>
                          <a:schemeClr val="tx1"/>
                        </a:solidFill>
                        <a:latin typeface="Times New Roman" pitchFamily="18" charset="0"/>
                        <a:cs typeface="Times New Roman" pitchFamily="18" charset="0"/>
                      </a:endParaRPr>
                    </a:p>
                  </a:txBody>
                  <a:tcPr marT="45734" marB="45734">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r>
            </a:tbl>
          </a:graphicData>
        </a:graphic>
      </p:graphicFrame>
      <p:grpSp>
        <p:nvGrpSpPr>
          <p:cNvPr id="3" name="Группа 60"/>
          <p:cNvGrpSpPr>
            <a:grpSpLocks/>
          </p:cNvGrpSpPr>
          <p:nvPr/>
        </p:nvGrpSpPr>
        <p:grpSpPr bwMode="auto">
          <a:xfrm>
            <a:off x="1876425" y="4292600"/>
            <a:ext cx="2111375" cy="1714500"/>
            <a:chOff x="1876425" y="4292600"/>
            <a:chExt cx="2111375" cy="1714500"/>
          </a:xfrm>
        </p:grpSpPr>
        <p:sp>
          <p:nvSpPr>
            <p:cNvPr id="9273" name="Левая фигурная скобка 42"/>
            <p:cNvSpPr>
              <a:spLocks/>
            </p:cNvSpPr>
            <p:nvPr/>
          </p:nvSpPr>
          <p:spPr bwMode="auto">
            <a:xfrm rot="-5400000">
              <a:off x="2708275" y="3711575"/>
              <a:ext cx="412750" cy="1574800"/>
            </a:xfrm>
            <a:prstGeom prst="leftBrace">
              <a:avLst>
                <a:gd name="adj1" fmla="val 28333"/>
                <a:gd name="adj2" fmla="val 50000"/>
              </a:avLst>
            </a:prstGeom>
            <a:noFill/>
            <a:ln w="127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47" name="Скругленная прямоугольная выноска 46"/>
            <p:cNvSpPr/>
            <p:nvPr/>
          </p:nvSpPr>
          <p:spPr bwMode="auto">
            <a:xfrm>
              <a:off x="1876425" y="5194300"/>
              <a:ext cx="2111375" cy="812800"/>
            </a:xfrm>
            <a:prstGeom prst="wedgeRoundRectCallout">
              <a:avLst>
                <a:gd name="adj1" fmla="val -1969"/>
                <a:gd name="adj2" fmla="val -107773"/>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2400" dirty="0">
                  <a:solidFill>
                    <a:srgbClr val="000000"/>
                  </a:solidFill>
                </a:rPr>
                <a:t>начальные значения</a:t>
              </a:r>
              <a:endParaRPr lang="ru-RU" sz="2400" dirty="0">
                <a:solidFill>
                  <a:srgbClr val="000000"/>
                </a:solidFill>
                <a:latin typeface="Courier New" pitchFamily="49" charset="0"/>
                <a:cs typeface="Courier New" pitchFamily="49" charset="0"/>
              </a:endParaRPr>
            </a:p>
          </p:txBody>
        </p:sp>
      </p:grpSp>
      <p:grpSp>
        <p:nvGrpSpPr>
          <p:cNvPr id="4" name="Группа 52"/>
          <p:cNvGrpSpPr>
            <a:grpSpLocks/>
          </p:cNvGrpSpPr>
          <p:nvPr/>
        </p:nvGrpSpPr>
        <p:grpSpPr bwMode="auto">
          <a:xfrm>
            <a:off x="1379538" y="1308100"/>
            <a:ext cx="2316162" cy="2997200"/>
            <a:chOff x="1380066" y="1308100"/>
            <a:chExt cx="2315634" cy="2997200"/>
          </a:xfrm>
        </p:grpSpPr>
        <p:sp>
          <p:nvSpPr>
            <p:cNvPr id="9270" name="Скругленный прямоугольник 48"/>
            <p:cNvSpPr>
              <a:spLocks noChangeArrowheads="1"/>
            </p:cNvSpPr>
            <p:nvPr/>
          </p:nvSpPr>
          <p:spPr bwMode="auto">
            <a:xfrm>
              <a:off x="1841500" y="1308100"/>
              <a:ext cx="1612900" cy="546100"/>
            </a:xfrm>
            <a:prstGeom prst="roundRect">
              <a:avLst>
                <a:gd name="adj" fmla="val 16667"/>
              </a:avLst>
            </a:prstGeom>
            <a:noFill/>
            <a:ln w="12700" algn="ctr">
              <a:solidFill>
                <a:srgbClr val="FF0000"/>
              </a:solidFill>
              <a:round/>
              <a:headEnd/>
              <a:tailEnd type="triangle" w="lg" len="lg"/>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9271" name="Скругленный прямоугольник 49"/>
            <p:cNvSpPr>
              <a:spLocks noChangeArrowheads="1"/>
            </p:cNvSpPr>
            <p:nvPr/>
          </p:nvSpPr>
          <p:spPr bwMode="auto">
            <a:xfrm>
              <a:off x="2082800" y="3759200"/>
              <a:ext cx="1612900" cy="546100"/>
            </a:xfrm>
            <a:prstGeom prst="roundRect">
              <a:avLst>
                <a:gd name="adj" fmla="val 16667"/>
              </a:avLst>
            </a:prstGeom>
            <a:noFill/>
            <a:ln w="12700" algn="ctr">
              <a:solidFill>
                <a:srgbClr val="FF0000"/>
              </a:solidFill>
              <a:round/>
              <a:headEnd/>
              <a:tailEnd type="triangle" w="lg" len="lg"/>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9272" name="Полилиния 51"/>
            <p:cNvSpPr>
              <a:spLocks/>
            </p:cNvSpPr>
            <p:nvPr/>
          </p:nvSpPr>
          <p:spPr bwMode="auto">
            <a:xfrm>
              <a:off x="1380066" y="1803400"/>
              <a:ext cx="715433" cy="2032000"/>
            </a:xfrm>
            <a:custGeom>
              <a:avLst/>
              <a:gdLst>
                <a:gd name="T0" fmla="*/ 461433 w 715433"/>
                <a:gd name="T1" fmla="*/ 0 h 2032000"/>
                <a:gd name="T2" fmla="*/ 715433 w 715433"/>
                <a:gd name="T3" fmla="*/ 2032000 h 2032000"/>
                <a:gd name="T4" fmla="*/ 0 60000 65536"/>
                <a:gd name="T5" fmla="*/ 0 60000 65536"/>
                <a:gd name="T6" fmla="*/ 0 w 715433"/>
                <a:gd name="T7" fmla="*/ 0 h 2032000"/>
                <a:gd name="T8" fmla="*/ 715433 w 715433"/>
                <a:gd name="T9" fmla="*/ 2032000 h 2032000"/>
              </a:gdLst>
              <a:ahLst/>
              <a:cxnLst>
                <a:cxn ang="T4">
                  <a:pos x="T0" y="T1"/>
                </a:cxn>
                <a:cxn ang="T5">
                  <a:pos x="T2" y="T3"/>
                </a:cxn>
              </a:cxnLst>
              <a:rect l="T6" t="T7" r="T8" b="T9"/>
              <a:pathLst>
                <a:path w="715433" h="2032000">
                  <a:moveTo>
                    <a:pt x="461433" y="0"/>
                  </a:moveTo>
                  <a:cubicBezTo>
                    <a:pt x="0" y="651933"/>
                    <a:pt x="224366" y="1761067"/>
                    <a:pt x="715433" y="2032000"/>
                  </a:cubicBezTo>
                </a:path>
              </a:pathLst>
            </a:custGeom>
            <a:noFill/>
            <a:ln w="12700" cap="flat" cmpd="sng" algn="ctr">
              <a:solidFill>
                <a:srgbClr val="FF0000"/>
              </a:solidFill>
              <a:prstDash val="solid"/>
              <a:round/>
              <a:headEnd type="none" w="med" len="me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grpSp>
      <p:grpSp>
        <p:nvGrpSpPr>
          <p:cNvPr id="5" name="Группа 63"/>
          <p:cNvGrpSpPr>
            <a:grpSpLocks/>
          </p:cNvGrpSpPr>
          <p:nvPr/>
        </p:nvGrpSpPr>
        <p:grpSpPr bwMode="auto">
          <a:xfrm>
            <a:off x="2270125" y="3825875"/>
            <a:ext cx="1243013" cy="403225"/>
            <a:chOff x="2270760" y="3825240"/>
            <a:chExt cx="1242060" cy="403860"/>
          </a:xfrm>
        </p:grpSpPr>
        <p:sp>
          <p:nvSpPr>
            <p:cNvPr id="9268" name="Прямоугольник 61"/>
            <p:cNvSpPr>
              <a:spLocks noChangeArrowheads="1"/>
            </p:cNvSpPr>
            <p:nvPr/>
          </p:nvSpPr>
          <p:spPr bwMode="auto">
            <a:xfrm>
              <a:off x="2270760" y="3825240"/>
              <a:ext cx="342900" cy="40386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9269" name="Прямоугольник 62"/>
            <p:cNvSpPr>
              <a:spLocks noChangeArrowheads="1"/>
            </p:cNvSpPr>
            <p:nvPr/>
          </p:nvSpPr>
          <p:spPr bwMode="auto">
            <a:xfrm>
              <a:off x="3169920" y="3825240"/>
              <a:ext cx="342900" cy="40386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grpSp>
      <p:sp>
        <p:nvSpPr>
          <p:cNvPr id="65" name="Прямоугольник 64"/>
          <p:cNvSpPr>
            <a:spLocks noChangeArrowheads="1"/>
          </p:cNvSpPr>
          <p:nvPr/>
        </p:nvSpPr>
        <p:spPr bwMode="auto">
          <a:xfrm>
            <a:off x="5572125" y="3759200"/>
            <a:ext cx="876300" cy="523875"/>
          </a:xfrm>
          <a:prstGeom prst="rect">
            <a:avLst/>
          </a:prstGeom>
          <a:solidFill>
            <a:srgbClr val="99FF66"/>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n-US" altLang="ru-RU" sz="2800">
                <a:solidFill>
                  <a:srgbClr val="000000"/>
                </a:solidFill>
                <a:latin typeface="Times New Roman" pitchFamily="18" charset="0"/>
                <a:cs typeface="Times New Roman" pitchFamily="18" charset="0"/>
              </a:rPr>
              <a:t>11</a:t>
            </a:r>
            <a:endParaRPr lang="ru-RU" altLang="ru-RU" sz="2800">
              <a:solidFill>
                <a:srgbClr val="000000"/>
              </a:solidFill>
              <a:latin typeface="Times New Roman" pitchFamily="18" charset="0"/>
              <a:cs typeface="Times New Roman" pitchFamily="18" charset="0"/>
            </a:endParaRPr>
          </a:p>
        </p:txBody>
      </p:sp>
      <p:sp>
        <p:nvSpPr>
          <p:cNvPr id="66" name="Прямоугольник 65"/>
          <p:cNvSpPr>
            <a:spLocks noChangeArrowheads="1"/>
          </p:cNvSpPr>
          <p:nvPr/>
        </p:nvSpPr>
        <p:spPr bwMode="auto">
          <a:xfrm>
            <a:off x="4065588" y="3816350"/>
            <a:ext cx="342900" cy="403225"/>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67" name="Прямоугольник 66"/>
          <p:cNvSpPr>
            <a:spLocks noChangeArrowheads="1"/>
          </p:cNvSpPr>
          <p:nvPr/>
        </p:nvSpPr>
        <p:spPr bwMode="auto">
          <a:xfrm>
            <a:off x="4979988" y="3816350"/>
            <a:ext cx="342900" cy="403225"/>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grpSp>
        <p:nvGrpSpPr>
          <p:cNvPr id="6" name="Группа 70"/>
          <p:cNvGrpSpPr>
            <a:grpSpLocks/>
          </p:cNvGrpSpPr>
          <p:nvPr/>
        </p:nvGrpSpPr>
        <p:grpSpPr bwMode="auto">
          <a:xfrm>
            <a:off x="2454275" y="4200525"/>
            <a:ext cx="1843088" cy="857250"/>
            <a:chOff x="2454487" y="4201159"/>
            <a:chExt cx="1843194" cy="856687"/>
          </a:xfrm>
        </p:grpSpPr>
        <p:sp>
          <p:nvSpPr>
            <p:cNvPr id="9265" name="Полилиния 67"/>
            <p:cNvSpPr>
              <a:spLocks/>
            </p:cNvSpPr>
            <p:nvPr/>
          </p:nvSpPr>
          <p:spPr bwMode="auto">
            <a:xfrm>
              <a:off x="2454487" y="4201159"/>
              <a:ext cx="1843194" cy="829733"/>
            </a:xfrm>
            <a:custGeom>
              <a:avLst/>
              <a:gdLst>
                <a:gd name="T0" fmla="*/ 22973 w 1972733"/>
                <a:gd name="T1" fmla="*/ 17780 h 829733"/>
                <a:gd name="T2" fmla="*/ 1070517 w 1972733"/>
                <a:gd name="T3" fmla="*/ 0 h 829733"/>
                <a:gd name="T4" fmla="*/ 0 60000 65536"/>
                <a:gd name="T5" fmla="*/ 0 60000 65536"/>
                <a:gd name="T6" fmla="*/ 0 w 1972733"/>
                <a:gd name="T7" fmla="*/ 0 h 829733"/>
                <a:gd name="T8" fmla="*/ 1972733 w 1972733"/>
                <a:gd name="T9" fmla="*/ 829733 h 829733"/>
              </a:gdLst>
              <a:ahLst/>
              <a:cxnLst>
                <a:cxn ang="T4">
                  <a:pos x="T0" y="T1"/>
                </a:cxn>
                <a:cxn ang="T5">
                  <a:pos x="T2" y="T3"/>
                </a:cxn>
              </a:cxnLst>
              <a:rect l="T6" t="T7" r="T8" b="T9"/>
              <a:pathLst>
                <a:path w="1972733" h="829733">
                  <a:moveTo>
                    <a:pt x="42333" y="17780"/>
                  </a:moveTo>
                  <a:cubicBezTo>
                    <a:pt x="0" y="829733"/>
                    <a:pt x="1946486" y="689187"/>
                    <a:pt x="1972733" y="0"/>
                  </a:cubicBezTo>
                </a:path>
              </a:pathLst>
            </a:custGeom>
            <a:noFill/>
            <a:ln w="12700" cap="flat" cmpd="sng" algn="ctr">
              <a:solidFill>
                <a:srgbClr val="FF0000"/>
              </a:solidFill>
              <a:prstDash val="solid"/>
              <a:round/>
              <a:headEnd type="none" w="med" len="me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
          <p:nvSpPr>
            <p:cNvPr id="9266" name="Полилиния 68"/>
            <p:cNvSpPr>
              <a:spLocks/>
            </p:cNvSpPr>
            <p:nvPr/>
          </p:nvSpPr>
          <p:spPr bwMode="auto">
            <a:xfrm>
              <a:off x="3305175" y="4201159"/>
              <a:ext cx="862964" cy="508001"/>
            </a:xfrm>
            <a:custGeom>
              <a:avLst/>
              <a:gdLst>
                <a:gd name="T0" fmla="*/ 25 w 1972733"/>
                <a:gd name="T1" fmla="*/ 215 h 829733"/>
                <a:gd name="T2" fmla="*/ 1157 w 1972733"/>
                <a:gd name="T3" fmla="*/ 0 h 829733"/>
                <a:gd name="T4" fmla="*/ 0 60000 65536"/>
                <a:gd name="T5" fmla="*/ 0 60000 65536"/>
                <a:gd name="T6" fmla="*/ 0 w 1972733"/>
                <a:gd name="T7" fmla="*/ 0 h 829733"/>
                <a:gd name="T8" fmla="*/ 1972733 w 1972733"/>
                <a:gd name="T9" fmla="*/ 829733 h 829733"/>
              </a:gdLst>
              <a:ahLst/>
              <a:cxnLst>
                <a:cxn ang="T4">
                  <a:pos x="T0" y="T1"/>
                </a:cxn>
                <a:cxn ang="T5">
                  <a:pos x="T2" y="T3"/>
                </a:cxn>
              </a:cxnLst>
              <a:rect l="T6" t="T7" r="T8" b="T9"/>
              <a:pathLst>
                <a:path w="1972733" h="829733">
                  <a:moveTo>
                    <a:pt x="42333" y="17780"/>
                  </a:moveTo>
                  <a:cubicBezTo>
                    <a:pt x="0" y="829733"/>
                    <a:pt x="1946486" y="689187"/>
                    <a:pt x="1972733" y="0"/>
                  </a:cubicBezTo>
                </a:path>
              </a:pathLst>
            </a:custGeom>
            <a:noFill/>
            <a:ln w="12700" cap="flat" cmpd="sng" algn="ctr">
              <a:solidFill>
                <a:srgbClr val="FF0000"/>
              </a:solidFill>
              <a:prstDash val="solid"/>
              <a:round/>
              <a:headEnd type="none" w="med" len="me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
          <p:nvSpPr>
            <p:cNvPr id="9267" name="Прямоугольник 69"/>
            <p:cNvSpPr>
              <a:spLocks noChangeArrowheads="1"/>
            </p:cNvSpPr>
            <p:nvPr/>
          </p:nvSpPr>
          <p:spPr bwMode="auto">
            <a:xfrm>
              <a:off x="3594190" y="4657736"/>
              <a:ext cx="44114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n-US" altLang="ru-RU" sz="2000">
                  <a:solidFill>
                    <a:srgbClr val="000000"/>
                  </a:solidFill>
                  <a:latin typeface="Times New Roman" pitchFamily="18" charset="0"/>
                  <a:cs typeface="Times New Roman" pitchFamily="18" charset="0"/>
                </a:rPr>
                <a:t>*2</a:t>
              </a:r>
              <a:endParaRPr lang="ru-RU" altLang="ru-RU" sz="2000">
                <a:solidFill>
                  <a:srgbClr val="000000"/>
                </a:solidFill>
                <a:latin typeface="Times New Roman" pitchFamily="18" charset="0"/>
                <a:cs typeface="Times New Roman" pitchFamily="18" charset="0"/>
              </a:endParaRPr>
            </a:p>
          </p:txBody>
        </p:sp>
      </p:grpSp>
      <p:sp>
        <p:nvSpPr>
          <p:cNvPr id="72" name="Прямоугольник 71"/>
          <p:cNvSpPr/>
          <p:nvPr/>
        </p:nvSpPr>
        <p:spPr>
          <a:xfrm>
            <a:off x="4314825" y="5100638"/>
            <a:ext cx="4011613" cy="461962"/>
          </a:xfrm>
          <a:prstGeom prst="rect">
            <a:avLst/>
          </a:prstGeom>
        </p:spPr>
        <p:txBody>
          <a:bodyPr wrap="none">
            <a:spAutoFit/>
          </a:bodyPr>
          <a:lstStyle/>
          <a:p>
            <a:pPr eaLnBrk="0" fontAlgn="base" hangingPunct="0">
              <a:spcBef>
                <a:spcPct val="0"/>
              </a:spcBef>
              <a:spcAft>
                <a:spcPct val="0"/>
              </a:spcAft>
              <a:defRPr/>
            </a:pPr>
            <a:r>
              <a:rPr lang="sq-AL" sz="2400" b="1" dirty="0">
                <a:solidFill>
                  <a:srgbClr val="000000"/>
                </a:solidFill>
                <a:latin typeface="Courier New" pitchFamily="49" charset="0"/>
                <a:cs typeface="Courier New" pitchFamily="49" charset="0"/>
              </a:rPr>
              <a:t>f(</a:t>
            </a:r>
            <a:r>
              <a:rPr lang="en-US" sz="2400" b="1" dirty="0">
                <a:solidFill>
                  <a:srgbClr val="000000"/>
                </a:solidFill>
                <a:latin typeface="Courier New" pitchFamily="49" charset="0"/>
                <a:cs typeface="Courier New" pitchFamily="49" charset="0"/>
              </a:rPr>
              <a:t>3</a:t>
            </a:r>
            <a:r>
              <a:rPr lang="sq-AL" sz="2400" b="1" dirty="0">
                <a:solidFill>
                  <a:srgbClr val="000000"/>
                </a:solidFill>
                <a:latin typeface="Courier New" pitchFamily="49" charset="0"/>
                <a:cs typeface="Courier New" pitchFamily="49" charset="0"/>
              </a:rPr>
              <a:t>)</a:t>
            </a:r>
            <a:r>
              <a:rPr lang="sq-AL" sz="2400" b="1" dirty="0">
                <a:solidFill>
                  <a:srgbClr val="000000"/>
                </a:solidFill>
                <a:cs typeface="Courier New" pitchFamily="49" charset="0"/>
              </a:rPr>
              <a:t> </a:t>
            </a:r>
            <a:r>
              <a:rPr lang="sq-AL" sz="2400" b="1" dirty="0">
                <a:solidFill>
                  <a:srgbClr val="000000"/>
                </a:solidFill>
                <a:latin typeface="Courier New" pitchFamily="49" charset="0"/>
                <a:cs typeface="Courier New" pitchFamily="49" charset="0"/>
              </a:rPr>
              <a:t>=</a:t>
            </a:r>
            <a:r>
              <a:rPr lang="sq-AL" sz="2400" b="1" dirty="0">
                <a:solidFill>
                  <a:srgbClr val="000000"/>
                </a:solidFill>
                <a:cs typeface="Courier New" pitchFamily="49" charset="0"/>
              </a:rPr>
              <a:t> </a:t>
            </a:r>
            <a:r>
              <a:rPr lang="sq-AL" sz="2400" b="1" dirty="0">
                <a:solidFill>
                  <a:srgbClr val="000000"/>
                </a:solidFill>
                <a:latin typeface="Courier New" pitchFamily="49" charset="0"/>
                <a:cs typeface="Courier New" pitchFamily="49" charset="0"/>
              </a:rPr>
              <a:t>f(</a:t>
            </a:r>
            <a:r>
              <a:rPr lang="en-US" sz="2400" b="1" dirty="0">
                <a:solidFill>
                  <a:srgbClr val="000000"/>
                </a:solidFill>
                <a:latin typeface="Courier New" pitchFamily="49" charset="0"/>
                <a:cs typeface="Courier New" pitchFamily="49" charset="0"/>
              </a:rPr>
              <a:t>2</a:t>
            </a:r>
            <a:r>
              <a:rPr lang="sq-AL" sz="2400" b="1" dirty="0">
                <a:solidFill>
                  <a:srgbClr val="000000"/>
                </a:solidFill>
                <a:latin typeface="Courier New" pitchFamily="49" charset="0"/>
                <a:cs typeface="Courier New" pitchFamily="49" charset="0"/>
              </a:rPr>
              <a:t>)</a:t>
            </a:r>
            <a:r>
              <a:rPr lang="sq-AL" sz="2400" b="1" dirty="0">
                <a:solidFill>
                  <a:srgbClr val="000000"/>
                </a:solidFill>
                <a:cs typeface="Courier New" pitchFamily="49" charset="0"/>
              </a:rPr>
              <a:t> </a:t>
            </a:r>
            <a:r>
              <a:rPr lang="sq-AL" sz="2400" b="1" dirty="0">
                <a:solidFill>
                  <a:srgbClr val="000000"/>
                </a:solidFill>
                <a:latin typeface="Courier New" pitchFamily="49" charset="0"/>
                <a:cs typeface="Courier New" pitchFamily="49" charset="0"/>
              </a:rPr>
              <a:t>+</a:t>
            </a:r>
            <a:r>
              <a:rPr lang="sq-AL" sz="2400" b="1" dirty="0">
                <a:solidFill>
                  <a:srgbClr val="000000"/>
                </a:solidFill>
                <a:cs typeface="Courier New" pitchFamily="49" charset="0"/>
              </a:rPr>
              <a:t> </a:t>
            </a:r>
            <a:r>
              <a:rPr lang="sq-AL" sz="2400" b="1" dirty="0">
                <a:solidFill>
                  <a:srgbClr val="000000"/>
                </a:solidFill>
                <a:latin typeface="Courier New" pitchFamily="49" charset="0"/>
                <a:cs typeface="Courier New" pitchFamily="49" charset="0"/>
              </a:rPr>
              <a:t>2</a:t>
            </a:r>
            <a:r>
              <a:rPr lang="en-US" sz="2400" b="1" dirty="0">
                <a:solidFill>
                  <a:srgbClr val="000000"/>
                </a:solidFill>
                <a:latin typeface="Courier New" pitchFamily="49" charset="0"/>
                <a:cs typeface="Courier New" pitchFamily="49" charset="0"/>
              </a:rPr>
              <a:t>*f(1)</a:t>
            </a:r>
            <a:r>
              <a:rPr lang="en-US" sz="2400" b="1" dirty="0">
                <a:solidFill>
                  <a:srgbClr val="000000"/>
                </a:solidFill>
                <a:cs typeface="Courier New" pitchFamily="49" charset="0"/>
              </a:rPr>
              <a:t> </a:t>
            </a:r>
            <a:r>
              <a:rPr lang="en-US" sz="2400" b="1" dirty="0">
                <a:solidFill>
                  <a:srgbClr val="000000"/>
                </a:solidFill>
                <a:latin typeface="Courier New" pitchFamily="49" charset="0"/>
                <a:cs typeface="Courier New" pitchFamily="49" charset="0"/>
              </a:rPr>
              <a:t>=</a:t>
            </a:r>
            <a:r>
              <a:rPr lang="en-US" sz="2400" b="1" dirty="0">
                <a:solidFill>
                  <a:srgbClr val="000000"/>
                </a:solidFill>
                <a:cs typeface="Courier New" pitchFamily="49" charset="0"/>
              </a:rPr>
              <a:t> </a:t>
            </a:r>
            <a:r>
              <a:rPr lang="en-US" sz="2400" b="1" dirty="0">
                <a:solidFill>
                  <a:srgbClr val="000000"/>
                </a:solidFill>
                <a:latin typeface="Courier New" pitchFamily="49" charset="0"/>
                <a:cs typeface="Courier New" pitchFamily="49" charset="0"/>
              </a:rPr>
              <a:t>3</a:t>
            </a:r>
            <a:endParaRPr lang="ru-RU" sz="2400" b="1" dirty="0">
              <a:solidFill>
                <a:srgbClr val="000000"/>
              </a:solidFill>
              <a:latin typeface="Courier New" pitchFamily="49" charset="0"/>
              <a:cs typeface="Courier New" pitchFamily="49" charset="0"/>
            </a:endParaRPr>
          </a:p>
        </p:txBody>
      </p:sp>
      <p:sp>
        <p:nvSpPr>
          <p:cNvPr id="73" name="Прямоугольник 72"/>
          <p:cNvSpPr/>
          <p:nvPr/>
        </p:nvSpPr>
        <p:spPr>
          <a:xfrm>
            <a:off x="4314825" y="5567363"/>
            <a:ext cx="4011613" cy="461962"/>
          </a:xfrm>
          <a:prstGeom prst="rect">
            <a:avLst/>
          </a:prstGeom>
        </p:spPr>
        <p:txBody>
          <a:bodyPr wrap="none">
            <a:spAutoFit/>
          </a:bodyPr>
          <a:lstStyle/>
          <a:p>
            <a:pPr eaLnBrk="0" fontAlgn="base" hangingPunct="0">
              <a:spcBef>
                <a:spcPct val="0"/>
              </a:spcBef>
              <a:spcAft>
                <a:spcPct val="0"/>
              </a:spcAft>
              <a:defRPr/>
            </a:pPr>
            <a:r>
              <a:rPr lang="sq-AL" sz="2400" b="1" dirty="0">
                <a:solidFill>
                  <a:srgbClr val="000000"/>
                </a:solidFill>
                <a:latin typeface="Courier New" pitchFamily="49" charset="0"/>
                <a:cs typeface="Courier New" pitchFamily="49" charset="0"/>
              </a:rPr>
              <a:t>f(</a:t>
            </a:r>
            <a:r>
              <a:rPr lang="ru-RU" sz="2400" b="1" dirty="0">
                <a:solidFill>
                  <a:srgbClr val="000000"/>
                </a:solidFill>
                <a:latin typeface="Courier New" pitchFamily="49" charset="0"/>
                <a:cs typeface="Courier New" pitchFamily="49" charset="0"/>
              </a:rPr>
              <a:t>4</a:t>
            </a:r>
            <a:r>
              <a:rPr lang="sq-AL" sz="2400" b="1" dirty="0">
                <a:solidFill>
                  <a:srgbClr val="000000"/>
                </a:solidFill>
                <a:latin typeface="Courier New" pitchFamily="49" charset="0"/>
                <a:cs typeface="Courier New" pitchFamily="49" charset="0"/>
              </a:rPr>
              <a:t>)</a:t>
            </a:r>
            <a:r>
              <a:rPr lang="sq-AL" sz="2400" b="1" dirty="0">
                <a:solidFill>
                  <a:srgbClr val="000000"/>
                </a:solidFill>
                <a:cs typeface="Courier New" pitchFamily="49" charset="0"/>
              </a:rPr>
              <a:t> </a:t>
            </a:r>
            <a:r>
              <a:rPr lang="sq-AL" sz="2400" b="1" dirty="0">
                <a:solidFill>
                  <a:srgbClr val="000000"/>
                </a:solidFill>
                <a:latin typeface="Courier New" pitchFamily="49" charset="0"/>
                <a:cs typeface="Courier New" pitchFamily="49" charset="0"/>
              </a:rPr>
              <a:t>=</a:t>
            </a:r>
            <a:r>
              <a:rPr lang="sq-AL" sz="2400" b="1" dirty="0">
                <a:solidFill>
                  <a:srgbClr val="000000"/>
                </a:solidFill>
                <a:cs typeface="Courier New" pitchFamily="49" charset="0"/>
              </a:rPr>
              <a:t> </a:t>
            </a:r>
            <a:r>
              <a:rPr lang="sq-AL" sz="2400" b="1" dirty="0">
                <a:solidFill>
                  <a:srgbClr val="000000"/>
                </a:solidFill>
                <a:latin typeface="Courier New" pitchFamily="49" charset="0"/>
                <a:cs typeface="Courier New" pitchFamily="49" charset="0"/>
              </a:rPr>
              <a:t>f(</a:t>
            </a:r>
            <a:r>
              <a:rPr lang="ru-RU" sz="2400" b="1" dirty="0">
                <a:solidFill>
                  <a:srgbClr val="000000"/>
                </a:solidFill>
                <a:latin typeface="Courier New" pitchFamily="49" charset="0"/>
                <a:cs typeface="Courier New" pitchFamily="49" charset="0"/>
              </a:rPr>
              <a:t>3</a:t>
            </a:r>
            <a:r>
              <a:rPr lang="sq-AL" sz="2400" b="1" dirty="0">
                <a:solidFill>
                  <a:srgbClr val="000000"/>
                </a:solidFill>
                <a:latin typeface="Courier New" pitchFamily="49" charset="0"/>
                <a:cs typeface="Courier New" pitchFamily="49" charset="0"/>
              </a:rPr>
              <a:t>)</a:t>
            </a:r>
            <a:r>
              <a:rPr lang="sq-AL" sz="2400" b="1" dirty="0">
                <a:solidFill>
                  <a:srgbClr val="000000"/>
                </a:solidFill>
                <a:cs typeface="Courier New" pitchFamily="49" charset="0"/>
              </a:rPr>
              <a:t> </a:t>
            </a:r>
            <a:r>
              <a:rPr lang="sq-AL" sz="2400" b="1" dirty="0">
                <a:solidFill>
                  <a:srgbClr val="000000"/>
                </a:solidFill>
                <a:latin typeface="Courier New" pitchFamily="49" charset="0"/>
                <a:cs typeface="Courier New" pitchFamily="49" charset="0"/>
              </a:rPr>
              <a:t>+</a:t>
            </a:r>
            <a:r>
              <a:rPr lang="sq-AL" sz="2400" b="1" dirty="0">
                <a:solidFill>
                  <a:srgbClr val="000000"/>
                </a:solidFill>
                <a:cs typeface="Courier New" pitchFamily="49" charset="0"/>
              </a:rPr>
              <a:t> </a:t>
            </a:r>
            <a:r>
              <a:rPr lang="sq-AL" sz="2400" b="1" dirty="0">
                <a:solidFill>
                  <a:srgbClr val="000000"/>
                </a:solidFill>
                <a:latin typeface="Courier New" pitchFamily="49" charset="0"/>
                <a:cs typeface="Courier New" pitchFamily="49" charset="0"/>
              </a:rPr>
              <a:t>2</a:t>
            </a:r>
            <a:r>
              <a:rPr lang="en-US" sz="2400" b="1" dirty="0">
                <a:solidFill>
                  <a:srgbClr val="000000"/>
                </a:solidFill>
                <a:latin typeface="Courier New" pitchFamily="49" charset="0"/>
                <a:cs typeface="Courier New" pitchFamily="49" charset="0"/>
              </a:rPr>
              <a:t>*f(</a:t>
            </a:r>
            <a:r>
              <a:rPr lang="ru-RU" sz="2400" b="1" dirty="0">
                <a:solidFill>
                  <a:srgbClr val="000000"/>
                </a:solidFill>
                <a:latin typeface="Courier New" pitchFamily="49" charset="0"/>
                <a:cs typeface="Courier New" pitchFamily="49" charset="0"/>
              </a:rPr>
              <a:t>2</a:t>
            </a:r>
            <a:r>
              <a:rPr lang="en-US" sz="2400" b="1" dirty="0">
                <a:solidFill>
                  <a:srgbClr val="000000"/>
                </a:solidFill>
                <a:latin typeface="Courier New" pitchFamily="49" charset="0"/>
                <a:cs typeface="Courier New" pitchFamily="49" charset="0"/>
              </a:rPr>
              <a:t>)</a:t>
            </a:r>
            <a:r>
              <a:rPr lang="en-US" sz="2400" b="1" dirty="0">
                <a:solidFill>
                  <a:srgbClr val="000000"/>
                </a:solidFill>
                <a:cs typeface="Courier New" pitchFamily="49" charset="0"/>
              </a:rPr>
              <a:t> </a:t>
            </a:r>
            <a:r>
              <a:rPr lang="en-US" sz="2400" b="1" dirty="0">
                <a:solidFill>
                  <a:srgbClr val="000000"/>
                </a:solidFill>
                <a:latin typeface="Courier New" pitchFamily="49" charset="0"/>
                <a:cs typeface="Courier New" pitchFamily="49" charset="0"/>
              </a:rPr>
              <a:t>=</a:t>
            </a:r>
            <a:r>
              <a:rPr lang="en-US" sz="2400" b="1" dirty="0">
                <a:solidFill>
                  <a:srgbClr val="000000"/>
                </a:solidFill>
                <a:cs typeface="Courier New" pitchFamily="49" charset="0"/>
              </a:rPr>
              <a:t> </a:t>
            </a:r>
            <a:r>
              <a:rPr lang="en-US" sz="2400" b="1" dirty="0">
                <a:solidFill>
                  <a:srgbClr val="000000"/>
                </a:solidFill>
                <a:latin typeface="Courier New" pitchFamily="49" charset="0"/>
                <a:cs typeface="Courier New" pitchFamily="49" charset="0"/>
              </a:rPr>
              <a:t>5</a:t>
            </a:r>
            <a:endParaRPr lang="ru-RU" sz="2400" b="1" dirty="0">
              <a:solidFill>
                <a:srgbClr val="000000"/>
              </a:solidFill>
              <a:latin typeface="Courier New" pitchFamily="49" charset="0"/>
              <a:cs typeface="Courier New" pitchFamily="49" charset="0"/>
            </a:endParaRPr>
          </a:p>
        </p:txBody>
      </p:sp>
      <p:sp>
        <p:nvSpPr>
          <p:cNvPr id="74" name="Прямоугольник 73"/>
          <p:cNvSpPr/>
          <p:nvPr/>
        </p:nvSpPr>
        <p:spPr>
          <a:xfrm>
            <a:off x="4314825" y="6005513"/>
            <a:ext cx="4197350" cy="461962"/>
          </a:xfrm>
          <a:prstGeom prst="rect">
            <a:avLst/>
          </a:prstGeom>
        </p:spPr>
        <p:txBody>
          <a:bodyPr wrap="none">
            <a:spAutoFit/>
          </a:bodyPr>
          <a:lstStyle/>
          <a:p>
            <a:pPr eaLnBrk="0" fontAlgn="base" hangingPunct="0">
              <a:spcBef>
                <a:spcPct val="0"/>
              </a:spcBef>
              <a:spcAft>
                <a:spcPct val="0"/>
              </a:spcAft>
              <a:defRPr/>
            </a:pPr>
            <a:r>
              <a:rPr lang="sq-AL" sz="2400" b="1" dirty="0">
                <a:solidFill>
                  <a:srgbClr val="000000"/>
                </a:solidFill>
                <a:latin typeface="Courier New" pitchFamily="49" charset="0"/>
                <a:cs typeface="Courier New" pitchFamily="49" charset="0"/>
              </a:rPr>
              <a:t>f(</a:t>
            </a:r>
            <a:r>
              <a:rPr lang="en-US" sz="2400" b="1" dirty="0">
                <a:solidFill>
                  <a:srgbClr val="000000"/>
                </a:solidFill>
                <a:latin typeface="Courier New" pitchFamily="49" charset="0"/>
                <a:cs typeface="Courier New" pitchFamily="49" charset="0"/>
              </a:rPr>
              <a:t>5</a:t>
            </a:r>
            <a:r>
              <a:rPr lang="sq-AL" sz="2400" b="1" dirty="0">
                <a:solidFill>
                  <a:srgbClr val="000000"/>
                </a:solidFill>
                <a:latin typeface="Courier New" pitchFamily="49" charset="0"/>
                <a:cs typeface="Courier New" pitchFamily="49" charset="0"/>
              </a:rPr>
              <a:t>)</a:t>
            </a:r>
            <a:r>
              <a:rPr lang="sq-AL" sz="2400" b="1" dirty="0">
                <a:solidFill>
                  <a:srgbClr val="000000"/>
                </a:solidFill>
                <a:cs typeface="Courier New" pitchFamily="49" charset="0"/>
              </a:rPr>
              <a:t> </a:t>
            </a:r>
            <a:r>
              <a:rPr lang="sq-AL" sz="2400" b="1" dirty="0">
                <a:solidFill>
                  <a:srgbClr val="000000"/>
                </a:solidFill>
                <a:latin typeface="Courier New" pitchFamily="49" charset="0"/>
                <a:cs typeface="Courier New" pitchFamily="49" charset="0"/>
              </a:rPr>
              <a:t>=</a:t>
            </a:r>
            <a:r>
              <a:rPr lang="sq-AL" sz="2400" b="1" dirty="0">
                <a:solidFill>
                  <a:srgbClr val="000000"/>
                </a:solidFill>
                <a:cs typeface="Courier New" pitchFamily="49" charset="0"/>
              </a:rPr>
              <a:t> </a:t>
            </a:r>
            <a:r>
              <a:rPr lang="sq-AL" sz="2400" b="1" dirty="0">
                <a:solidFill>
                  <a:srgbClr val="000000"/>
                </a:solidFill>
                <a:latin typeface="Courier New" pitchFamily="49" charset="0"/>
                <a:cs typeface="Courier New" pitchFamily="49" charset="0"/>
              </a:rPr>
              <a:t>f(</a:t>
            </a:r>
            <a:r>
              <a:rPr lang="en-US" sz="2400" b="1" dirty="0">
                <a:solidFill>
                  <a:srgbClr val="000000"/>
                </a:solidFill>
                <a:latin typeface="Courier New" pitchFamily="49" charset="0"/>
                <a:cs typeface="Courier New" pitchFamily="49" charset="0"/>
              </a:rPr>
              <a:t>4</a:t>
            </a:r>
            <a:r>
              <a:rPr lang="sq-AL" sz="2400" b="1" dirty="0">
                <a:solidFill>
                  <a:srgbClr val="000000"/>
                </a:solidFill>
                <a:latin typeface="Courier New" pitchFamily="49" charset="0"/>
                <a:cs typeface="Courier New" pitchFamily="49" charset="0"/>
              </a:rPr>
              <a:t>)</a:t>
            </a:r>
            <a:r>
              <a:rPr lang="sq-AL" sz="2400" b="1" dirty="0">
                <a:solidFill>
                  <a:srgbClr val="000000"/>
                </a:solidFill>
                <a:cs typeface="Courier New" pitchFamily="49" charset="0"/>
              </a:rPr>
              <a:t> </a:t>
            </a:r>
            <a:r>
              <a:rPr lang="sq-AL" sz="2400" b="1" dirty="0">
                <a:solidFill>
                  <a:srgbClr val="000000"/>
                </a:solidFill>
                <a:latin typeface="Courier New" pitchFamily="49" charset="0"/>
                <a:cs typeface="Courier New" pitchFamily="49" charset="0"/>
              </a:rPr>
              <a:t>+</a:t>
            </a:r>
            <a:r>
              <a:rPr lang="sq-AL" sz="2400" b="1" dirty="0">
                <a:solidFill>
                  <a:srgbClr val="000000"/>
                </a:solidFill>
                <a:cs typeface="Courier New" pitchFamily="49" charset="0"/>
              </a:rPr>
              <a:t> </a:t>
            </a:r>
            <a:r>
              <a:rPr lang="sq-AL" sz="2400" b="1" dirty="0">
                <a:solidFill>
                  <a:srgbClr val="000000"/>
                </a:solidFill>
                <a:latin typeface="Courier New" pitchFamily="49" charset="0"/>
                <a:cs typeface="Courier New" pitchFamily="49" charset="0"/>
              </a:rPr>
              <a:t>2</a:t>
            </a:r>
            <a:r>
              <a:rPr lang="en-US" sz="2400" b="1" dirty="0">
                <a:solidFill>
                  <a:srgbClr val="000000"/>
                </a:solidFill>
                <a:latin typeface="Courier New" pitchFamily="49" charset="0"/>
                <a:cs typeface="Courier New" pitchFamily="49" charset="0"/>
              </a:rPr>
              <a:t>*f(3)</a:t>
            </a:r>
            <a:r>
              <a:rPr lang="en-US" sz="2400" b="1" dirty="0">
                <a:solidFill>
                  <a:srgbClr val="000000"/>
                </a:solidFill>
                <a:cs typeface="Courier New" pitchFamily="49" charset="0"/>
              </a:rPr>
              <a:t> </a:t>
            </a:r>
            <a:r>
              <a:rPr lang="en-US" sz="2400" b="1" dirty="0">
                <a:solidFill>
                  <a:srgbClr val="000000"/>
                </a:solidFill>
                <a:latin typeface="Courier New" pitchFamily="49" charset="0"/>
                <a:cs typeface="Courier New" pitchFamily="49" charset="0"/>
              </a:rPr>
              <a:t>=</a:t>
            </a:r>
            <a:r>
              <a:rPr lang="en-US" sz="2400" b="1" dirty="0">
                <a:solidFill>
                  <a:srgbClr val="000000"/>
                </a:solidFill>
                <a:cs typeface="Courier New" pitchFamily="49" charset="0"/>
              </a:rPr>
              <a:t> </a:t>
            </a:r>
            <a:r>
              <a:rPr lang="en-US" sz="2400" b="1" dirty="0">
                <a:solidFill>
                  <a:srgbClr val="000000"/>
                </a:solidFill>
                <a:latin typeface="Courier New" pitchFamily="49" charset="0"/>
                <a:cs typeface="Courier New" pitchFamily="49" charset="0"/>
              </a:rPr>
              <a:t>11</a:t>
            </a:r>
            <a:endParaRPr lang="ru-RU" sz="2400" b="1" dirty="0">
              <a:solidFill>
                <a:srgbClr val="000000"/>
              </a:solidFill>
              <a:latin typeface="Courier New" pitchFamily="49" charset="0"/>
              <a:cs typeface="Courier New" pitchFamily="49" charset="0"/>
            </a:endParaRPr>
          </a:p>
        </p:txBody>
      </p:sp>
      <p:grpSp>
        <p:nvGrpSpPr>
          <p:cNvPr id="7" name="Группа 79"/>
          <p:cNvGrpSpPr>
            <a:grpSpLocks/>
          </p:cNvGrpSpPr>
          <p:nvPr/>
        </p:nvGrpSpPr>
        <p:grpSpPr bwMode="auto">
          <a:xfrm>
            <a:off x="3359150" y="4200525"/>
            <a:ext cx="1843088" cy="857250"/>
            <a:chOff x="2454487" y="4201159"/>
            <a:chExt cx="1843194" cy="856687"/>
          </a:xfrm>
        </p:grpSpPr>
        <p:sp>
          <p:nvSpPr>
            <p:cNvPr id="9262" name="Полилиния 84"/>
            <p:cNvSpPr>
              <a:spLocks/>
            </p:cNvSpPr>
            <p:nvPr/>
          </p:nvSpPr>
          <p:spPr bwMode="auto">
            <a:xfrm>
              <a:off x="2454487" y="4201159"/>
              <a:ext cx="1843194" cy="829733"/>
            </a:xfrm>
            <a:custGeom>
              <a:avLst/>
              <a:gdLst>
                <a:gd name="T0" fmla="*/ 22973 w 1972733"/>
                <a:gd name="T1" fmla="*/ 17780 h 829733"/>
                <a:gd name="T2" fmla="*/ 1070517 w 1972733"/>
                <a:gd name="T3" fmla="*/ 0 h 829733"/>
                <a:gd name="T4" fmla="*/ 0 60000 65536"/>
                <a:gd name="T5" fmla="*/ 0 60000 65536"/>
                <a:gd name="T6" fmla="*/ 0 w 1972733"/>
                <a:gd name="T7" fmla="*/ 0 h 829733"/>
                <a:gd name="T8" fmla="*/ 1972733 w 1972733"/>
                <a:gd name="T9" fmla="*/ 829733 h 829733"/>
              </a:gdLst>
              <a:ahLst/>
              <a:cxnLst>
                <a:cxn ang="T4">
                  <a:pos x="T0" y="T1"/>
                </a:cxn>
                <a:cxn ang="T5">
                  <a:pos x="T2" y="T3"/>
                </a:cxn>
              </a:cxnLst>
              <a:rect l="T6" t="T7" r="T8" b="T9"/>
              <a:pathLst>
                <a:path w="1972733" h="829733">
                  <a:moveTo>
                    <a:pt x="42333" y="17780"/>
                  </a:moveTo>
                  <a:cubicBezTo>
                    <a:pt x="0" y="829733"/>
                    <a:pt x="1946486" y="689187"/>
                    <a:pt x="1972733" y="0"/>
                  </a:cubicBezTo>
                </a:path>
              </a:pathLst>
            </a:custGeom>
            <a:noFill/>
            <a:ln w="12700" cap="flat" cmpd="sng" algn="ctr">
              <a:solidFill>
                <a:srgbClr val="FF0000"/>
              </a:solidFill>
              <a:prstDash val="solid"/>
              <a:round/>
              <a:headEnd type="none" w="med" len="me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
          <p:nvSpPr>
            <p:cNvPr id="9263" name="Полилиния 85"/>
            <p:cNvSpPr>
              <a:spLocks/>
            </p:cNvSpPr>
            <p:nvPr/>
          </p:nvSpPr>
          <p:spPr bwMode="auto">
            <a:xfrm>
              <a:off x="3324225" y="4201159"/>
              <a:ext cx="843914" cy="508001"/>
            </a:xfrm>
            <a:custGeom>
              <a:avLst/>
              <a:gdLst>
                <a:gd name="T0" fmla="*/ 20 w 1972733"/>
                <a:gd name="T1" fmla="*/ 215 h 829733"/>
                <a:gd name="T2" fmla="*/ 947 w 1972733"/>
                <a:gd name="T3" fmla="*/ 0 h 829733"/>
                <a:gd name="T4" fmla="*/ 0 60000 65536"/>
                <a:gd name="T5" fmla="*/ 0 60000 65536"/>
                <a:gd name="T6" fmla="*/ 0 w 1972733"/>
                <a:gd name="T7" fmla="*/ 0 h 829733"/>
                <a:gd name="T8" fmla="*/ 1972733 w 1972733"/>
                <a:gd name="T9" fmla="*/ 829733 h 829733"/>
              </a:gdLst>
              <a:ahLst/>
              <a:cxnLst>
                <a:cxn ang="T4">
                  <a:pos x="T0" y="T1"/>
                </a:cxn>
                <a:cxn ang="T5">
                  <a:pos x="T2" y="T3"/>
                </a:cxn>
              </a:cxnLst>
              <a:rect l="T6" t="T7" r="T8" b="T9"/>
              <a:pathLst>
                <a:path w="1972733" h="829733">
                  <a:moveTo>
                    <a:pt x="42333" y="17780"/>
                  </a:moveTo>
                  <a:cubicBezTo>
                    <a:pt x="0" y="829733"/>
                    <a:pt x="1946486" y="689187"/>
                    <a:pt x="1972733" y="0"/>
                  </a:cubicBezTo>
                </a:path>
              </a:pathLst>
            </a:custGeom>
            <a:noFill/>
            <a:ln w="12700" cap="flat" cmpd="sng" algn="ctr">
              <a:solidFill>
                <a:srgbClr val="FF0000"/>
              </a:solidFill>
              <a:prstDash val="solid"/>
              <a:round/>
              <a:headEnd type="none" w="med" len="me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
          <p:nvSpPr>
            <p:cNvPr id="9264" name="Прямоугольник 86"/>
            <p:cNvSpPr>
              <a:spLocks noChangeArrowheads="1"/>
            </p:cNvSpPr>
            <p:nvPr/>
          </p:nvSpPr>
          <p:spPr bwMode="auto">
            <a:xfrm>
              <a:off x="3594190" y="4657736"/>
              <a:ext cx="44114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n-US" altLang="ru-RU" sz="2000">
                  <a:solidFill>
                    <a:srgbClr val="000000"/>
                  </a:solidFill>
                  <a:latin typeface="Times New Roman" pitchFamily="18" charset="0"/>
                  <a:cs typeface="Times New Roman" pitchFamily="18" charset="0"/>
                </a:rPr>
                <a:t>*2</a:t>
              </a:r>
              <a:endParaRPr lang="ru-RU" altLang="ru-RU" sz="2000">
                <a:solidFill>
                  <a:srgbClr val="000000"/>
                </a:solidFill>
                <a:latin typeface="Times New Roman" pitchFamily="18" charset="0"/>
                <a:cs typeface="Times New Roman" pitchFamily="18" charset="0"/>
              </a:endParaRPr>
            </a:p>
          </p:txBody>
        </p:sp>
      </p:grpSp>
      <p:grpSp>
        <p:nvGrpSpPr>
          <p:cNvPr id="8" name="Группа 87"/>
          <p:cNvGrpSpPr>
            <a:grpSpLocks/>
          </p:cNvGrpSpPr>
          <p:nvPr/>
        </p:nvGrpSpPr>
        <p:grpSpPr bwMode="auto">
          <a:xfrm>
            <a:off x="4225925" y="4200525"/>
            <a:ext cx="1843088" cy="857250"/>
            <a:chOff x="2454487" y="4201159"/>
            <a:chExt cx="1843194" cy="856687"/>
          </a:xfrm>
        </p:grpSpPr>
        <p:sp>
          <p:nvSpPr>
            <p:cNvPr id="9259" name="Полилиния 88"/>
            <p:cNvSpPr>
              <a:spLocks/>
            </p:cNvSpPr>
            <p:nvPr/>
          </p:nvSpPr>
          <p:spPr bwMode="auto">
            <a:xfrm>
              <a:off x="2454487" y="4201159"/>
              <a:ext cx="1843194" cy="829733"/>
            </a:xfrm>
            <a:custGeom>
              <a:avLst/>
              <a:gdLst>
                <a:gd name="T0" fmla="*/ 22973 w 1972733"/>
                <a:gd name="T1" fmla="*/ 17780 h 829733"/>
                <a:gd name="T2" fmla="*/ 1070517 w 1972733"/>
                <a:gd name="T3" fmla="*/ 0 h 829733"/>
                <a:gd name="T4" fmla="*/ 0 60000 65536"/>
                <a:gd name="T5" fmla="*/ 0 60000 65536"/>
                <a:gd name="T6" fmla="*/ 0 w 1972733"/>
                <a:gd name="T7" fmla="*/ 0 h 829733"/>
                <a:gd name="T8" fmla="*/ 1972733 w 1972733"/>
                <a:gd name="T9" fmla="*/ 829733 h 829733"/>
              </a:gdLst>
              <a:ahLst/>
              <a:cxnLst>
                <a:cxn ang="T4">
                  <a:pos x="T0" y="T1"/>
                </a:cxn>
                <a:cxn ang="T5">
                  <a:pos x="T2" y="T3"/>
                </a:cxn>
              </a:cxnLst>
              <a:rect l="T6" t="T7" r="T8" b="T9"/>
              <a:pathLst>
                <a:path w="1972733" h="829733">
                  <a:moveTo>
                    <a:pt x="42333" y="17780"/>
                  </a:moveTo>
                  <a:cubicBezTo>
                    <a:pt x="0" y="829733"/>
                    <a:pt x="1946486" y="689187"/>
                    <a:pt x="1972733" y="0"/>
                  </a:cubicBezTo>
                </a:path>
              </a:pathLst>
            </a:custGeom>
            <a:noFill/>
            <a:ln w="12700" cap="flat" cmpd="sng" algn="ctr">
              <a:solidFill>
                <a:srgbClr val="FF0000"/>
              </a:solidFill>
              <a:prstDash val="solid"/>
              <a:round/>
              <a:headEnd type="none" w="med" len="me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
          <p:nvSpPr>
            <p:cNvPr id="9260" name="Полилиния 89"/>
            <p:cNvSpPr>
              <a:spLocks/>
            </p:cNvSpPr>
            <p:nvPr/>
          </p:nvSpPr>
          <p:spPr bwMode="auto">
            <a:xfrm>
              <a:off x="3333750" y="4201159"/>
              <a:ext cx="834389" cy="508001"/>
            </a:xfrm>
            <a:custGeom>
              <a:avLst/>
              <a:gdLst>
                <a:gd name="T0" fmla="*/ 18 w 1972733"/>
                <a:gd name="T1" fmla="*/ 215 h 829733"/>
                <a:gd name="T2" fmla="*/ 854 w 1972733"/>
                <a:gd name="T3" fmla="*/ 0 h 829733"/>
                <a:gd name="T4" fmla="*/ 0 60000 65536"/>
                <a:gd name="T5" fmla="*/ 0 60000 65536"/>
                <a:gd name="T6" fmla="*/ 0 w 1972733"/>
                <a:gd name="T7" fmla="*/ 0 h 829733"/>
                <a:gd name="T8" fmla="*/ 1972733 w 1972733"/>
                <a:gd name="T9" fmla="*/ 829733 h 829733"/>
              </a:gdLst>
              <a:ahLst/>
              <a:cxnLst>
                <a:cxn ang="T4">
                  <a:pos x="T0" y="T1"/>
                </a:cxn>
                <a:cxn ang="T5">
                  <a:pos x="T2" y="T3"/>
                </a:cxn>
              </a:cxnLst>
              <a:rect l="T6" t="T7" r="T8" b="T9"/>
              <a:pathLst>
                <a:path w="1972733" h="829733">
                  <a:moveTo>
                    <a:pt x="42333" y="17780"/>
                  </a:moveTo>
                  <a:cubicBezTo>
                    <a:pt x="0" y="829733"/>
                    <a:pt x="1946486" y="689187"/>
                    <a:pt x="1972733" y="0"/>
                  </a:cubicBezTo>
                </a:path>
              </a:pathLst>
            </a:custGeom>
            <a:noFill/>
            <a:ln w="12700" cap="flat" cmpd="sng" algn="ctr">
              <a:solidFill>
                <a:srgbClr val="FF0000"/>
              </a:solidFill>
              <a:prstDash val="solid"/>
              <a:round/>
              <a:headEnd type="none" w="med" len="me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
          <p:nvSpPr>
            <p:cNvPr id="9261" name="Прямоугольник 90"/>
            <p:cNvSpPr>
              <a:spLocks noChangeArrowheads="1"/>
            </p:cNvSpPr>
            <p:nvPr/>
          </p:nvSpPr>
          <p:spPr bwMode="auto">
            <a:xfrm>
              <a:off x="3594190" y="4657736"/>
              <a:ext cx="441146"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fontAlgn="base">
                <a:spcBef>
                  <a:spcPct val="0"/>
                </a:spcBef>
                <a:spcAft>
                  <a:spcPct val="0"/>
                </a:spcAft>
              </a:pPr>
              <a:r>
                <a:rPr lang="en-US" altLang="ru-RU" sz="2000">
                  <a:solidFill>
                    <a:srgbClr val="000000"/>
                  </a:solidFill>
                  <a:latin typeface="Times New Roman" pitchFamily="18" charset="0"/>
                  <a:cs typeface="Times New Roman" pitchFamily="18" charset="0"/>
                </a:rPr>
                <a:t>*2</a:t>
              </a:r>
              <a:endParaRPr lang="ru-RU" altLang="ru-RU" sz="2000">
                <a:solidFill>
                  <a:srgbClr val="000000"/>
                </a:solidFill>
                <a:latin typeface="Times New Roman" pitchFamily="18" charset="0"/>
                <a:cs typeface="Times New Roman" pitchFamily="18" charset="0"/>
              </a:endParaRPr>
            </a:p>
          </p:txBody>
        </p:sp>
      </p:grpSp>
    </p:spTree>
    <p:extLst>
      <p:ext uri="{BB962C8B-B14F-4D97-AF65-F5344CB8AC3E}">
        <p14:creationId xmlns:p14="http://schemas.microsoft.com/office/powerpoint/2010/main" val="26371576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38"/>
                                        </p:tgtEl>
                                        <p:attrNameLst>
                                          <p:attrName>style.visibility</p:attrName>
                                        </p:attrNameLst>
                                      </p:cBhvr>
                                      <p:to>
                                        <p:strVal val="visible"/>
                                      </p:to>
                                    </p:set>
                                    <p:animEffect transition="in" filter="dissolve">
                                      <p:cBhvr>
                                        <p:cTn id="7" dur="500"/>
                                        <p:tgtEl>
                                          <p:spTgt spid="38"/>
                                        </p:tgtEl>
                                      </p:cBhvr>
                                    </p:animEffect>
                                  </p:childTnLst>
                                </p:cTn>
                              </p:par>
                              <p:par>
                                <p:cTn id="8" presetID="9" presetClass="entr" presetSubtype="0" fill="hold" nodeType="withEffect">
                                  <p:stCondLst>
                                    <p:cond delay="0"/>
                                  </p:stCondLst>
                                  <p:childTnLst>
                                    <p:set>
                                      <p:cBhvr>
                                        <p:cTn id="9" dur="1" fill="hold">
                                          <p:stCondLst>
                                            <p:cond delay="0"/>
                                          </p:stCondLst>
                                        </p:cTn>
                                        <p:tgtEl>
                                          <p:spTgt spid="39"/>
                                        </p:tgtEl>
                                        <p:attrNameLst>
                                          <p:attrName>style.visibility</p:attrName>
                                        </p:attrNameLst>
                                      </p:cBhvr>
                                      <p:to>
                                        <p:strVal val="visible"/>
                                      </p:to>
                                    </p:set>
                                    <p:animEffect transition="in" filter="dissolve">
                                      <p:cBhvr>
                                        <p:cTn id="10" dur="500"/>
                                        <p:tgtEl>
                                          <p:spTgt spid="39"/>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xit" presetSubtype="0" fill="hold" nodeType="clickEffect">
                                  <p:stCondLst>
                                    <p:cond delay="0"/>
                                  </p:stCondLst>
                                  <p:childTnLst>
                                    <p:animEffect transition="out" filter="dissolve">
                                      <p:cBhvr>
                                        <p:cTn id="14" dur="500"/>
                                        <p:tgtEl>
                                          <p:spTgt spid="5"/>
                                        </p:tgtEl>
                                      </p:cBhvr>
                                    </p:animEffect>
                                    <p:set>
                                      <p:cBhvr>
                                        <p:cTn id="15" dur="1" fill="hold">
                                          <p:stCondLst>
                                            <p:cond delay="499"/>
                                          </p:stCondLst>
                                        </p:cTn>
                                        <p:tgtEl>
                                          <p:spTgt spid="5"/>
                                        </p:tgtEl>
                                        <p:attrNameLst>
                                          <p:attrName>style.visibility</p:attrName>
                                        </p:attrNameLst>
                                      </p:cBhvr>
                                      <p:to>
                                        <p:strVal val="hidden"/>
                                      </p:to>
                                    </p:set>
                                  </p:childTnLst>
                                </p:cTn>
                              </p:par>
                              <p:par>
                                <p:cTn id="16" presetID="9" presetClass="entr" presetSubtype="0" fill="hold" nodeType="withEffect">
                                  <p:stCondLst>
                                    <p:cond delay="0"/>
                                  </p:stCondLst>
                                  <p:childTnLst>
                                    <p:set>
                                      <p:cBhvr>
                                        <p:cTn id="17" dur="1" fill="hold">
                                          <p:stCondLst>
                                            <p:cond delay="0"/>
                                          </p:stCondLst>
                                        </p:cTn>
                                        <p:tgtEl>
                                          <p:spTgt spid="4"/>
                                        </p:tgtEl>
                                        <p:attrNameLst>
                                          <p:attrName>style.visibility</p:attrName>
                                        </p:attrNameLst>
                                      </p:cBhvr>
                                      <p:to>
                                        <p:strVal val="visible"/>
                                      </p:to>
                                    </p:set>
                                    <p:animEffect transition="in" filter="dissolve">
                                      <p:cBhvr>
                                        <p:cTn id="18" dur="500"/>
                                        <p:tgtEl>
                                          <p:spTgt spid="4"/>
                                        </p:tgtEl>
                                      </p:cBhvr>
                                    </p:animEffect>
                                  </p:childTnLst>
                                </p:cTn>
                              </p:par>
                              <p:par>
                                <p:cTn id="19" presetID="9" presetClass="entr" presetSubtype="0" fill="hold" nodeType="withEffect">
                                  <p:stCondLst>
                                    <p:cond delay="0"/>
                                  </p:stCondLst>
                                  <p:childTnLst>
                                    <p:set>
                                      <p:cBhvr>
                                        <p:cTn id="20" dur="1" fill="hold">
                                          <p:stCondLst>
                                            <p:cond delay="0"/>
                                          </p:stCondLst>
                                        </p:cTn>
                                        <p:tgtEl>
                                          <p:spTgt spid="3"/>
                                        </p:tgtEl>
                                        <p:attrNameLst>
                                          <p:attrName>style.visibility</p:attrName>
                                        </p:attrNameLst>
                                      </p:cBhvr>
                                      <p:to>
                                        <p:strVal val="visible"/>
                                      </p:to>
                                    </p:set>
                                    <p:animEffect transition="in" filter="dissolve">
                                      <p:cBhvr>
                                        <p:cTn id="21" dur="500"/>
                                        <p:tgtEl>
                                          <p:spTgt spid="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9" presetClass="exit" presetSubtype="0" fill="hold" nodeType="clickEffect">
                                  <p:stCondLst>
                                    <p:cond delay="0"/>
                                  </p:stCondLst>
                                  <p:childTnLst>
                                    <p:animEffect transition="out" filter="dissolve">
                                      <p:cBhvr>
                                        <p:cTn id="25" dur="500"/>
                                        <p:tgtEl>
                                          <p:spTgt spid="4"/>
                                        </p:tgtEl>
                                      </p:cBhvr>
                                    </p:animEffect>
                                    <p:set>
                                      <p:cBhvr>
                                        <p:cTn id="26" dur="1" fill="hold">
                                          <p:stCondLst>
                                            <p:cond delay="499"/>
                                          </p:stCondLst>
                                        </p:cTn>
                                        <p:tgtEl>
                                          <p:spTgt spid="4"/>
                                        </p:tgtEl>
                                        <p:attrNameLst>
                                          <p:attrName>style.visibility</p:attrName>
                                        </p:attrNameLst>
                                      </p:cBhvr>
                                      <p:to>
                                        <p:strVal val="hidden"/>
                                      </p:to>
                                    </p:set>
                                  </p:childTnLst>
                                </p:cTn>
                              </p:par>
                              <p:par>
                                <p:cTn id="27" presetID="9" presetClass="exit" presetSubtype="0" fill="hold" nodeType="withEffect">
                                  <p:stCondLst>
                                    <p:cond delay="0"/>
                                  </p:stCondLst>
                                  <p:childTnLst>
                                    <p:animEffect transition="out" filter="dissolve">
                                      <p:cBhvr>
                                        <p:cTn id="28" dur="500"/>
                                        <p:tgtEl>
                                          <p:spTgt spid="3"/>
                                        </p:tgtEl>
                                      </p:cBhvr>
                                    </p:animEffect>
                                    <p:set>
                                      <p:cBhvr>
                                        <p:cTn id="29" dur="1" fill="hold">
                                          <p:stCondLst>
                                            <p:cond delay="499"/>
                                          </p:stCondLst>
                                        </p:cTn>
                                        <p:tgtEl>
                                          <p:spTgt spid="3"/>
                                        </p:tgtEl>
                                        <p:attrNameLst>
                                          <p:attrName>style.visibility</p:attrName>
                                        </p:attrNameLst>
                                      </p:cBhvr>
                                      <p:to>
                                        <p:strVal val="hidden"/>
                                      </p:to>
                                    </p:set>
                                  </p:childTnLst>
                                </p:cTn>
                              </p:par>
                              <p:par>
                                <p:cTn id="30" presetID="9" presetClass="entr" presetSubtype="0" fill="hold" nodeType="withEffect">
                                  <p:stCondLst>
                                    <p:cond delay="0"/>
                                  </p:stCondLst>
                                  <p:childTnLst>
                                    <p:set>
                                      <p:cBhvr>
                                        <p:cTn id="31" dur="1" fill="hold">
                                          <p:stCondLst>
                                            <p:cond delay="0"/>
                                          </p:stCondLst>
                                        </p:cTn>
                                        <p:tgtEl>
                                          <p:spTgt spid="6"/>
                                        </p:tgtEl>
                                        <p:attrNameLst>
                                          <p:attrName>style.visibility</p:attrName>
                                        </p:attrNameLst>
                                      </p:cBhvr>
                                      <p:to>
                                        <p:strVal val="visible"/>
                                      </p:to>
                                    </p:set>
                                    <p:animEffect transition="in" filter="dissolve">
                                      <p:cBhvr>
                                        <p:cTn id="32" dur="500"/>
                                        <p:tgtEl>
                                          <p:spTgt spid="6"/>
                                        </p:tgtEl>
                                      </p:cBhvr>
                                    </p:animEffect>
                                  </p:childTnLst>
                                </p:cTn>
                              </p:par>
                              <p:par>
                                <p:cTn id="33" presetID="9" presetClass="exit" presetSubtype="0" fill="hold" grpId="0" nodeType="withEffect">
                                  <p:stCondLst>
                                    <p:cond delay="0"/>
                                  </p:stCondLst>
                                  <p:childTnLst>
                                    <p:animEffect transition="out" filter="dissolve">
                                      <p:cBhvr>
                                        <p:cTn id="34" dur="500"/>
                                        <p:tgtEl>
                                          <p:spTgt spid="66"/>
                                        </p:tgtEl>
                                      </p:cBhvr>
                                    </p:animEffect>
                                    <p:set>
                                      <p:cBhvr>
                                        <p:cTn id="35" dur="1" fill="hold">
                                          <p:stCondLst>
                                            <p:cond delay="499"/>
                                          </p:stCondLst>
                                        </p:cTn>
                                        <p:tgtEl>
                                          <p:spTgt spid="66"/>
                                        </p:tgtEl>
                                        <p:attrNameLst>
                                          <p:attrName>style.visibility</p:attrName>
                                        </p:attrNameLst>
                                      </p:cBhvr>
                                      <p:to>
                                        <p:strVal val="hidden"/>
                                      </p:to>
                                    </p:set>
                                  </p:childTnLst>
                                </p:cTn>
                              </p:par>
                              <p:par>
                                <p:cTn id="36" presetID="9" presetClass="entr" presetSubtype="0" fill="hold" grpId="0" nodeType="withEffect">
                                  <p:stCondLst>
                                    <p:cond delay="0"/>
                                  </p:stCondLst>
                                  <p:childTnLst>
                                    <p:set>
                                      <p:cBhvr>
                                        <p:cTn id="37" dur="1" fill="hold">
                                          <p:stCondLst>
                                            <p:cond delay="0"/>
                                          </p:stCondLst>
                                        </p:cTn>
                                        <p:tgtEl>
                                          <p:spTgt spid="72"/>
                                        </p:tgtEl>
                                        <p:attrNameLst>
                                          <p:attrName>style.visibility</p:attrName>
                                        </p:attrNameLst>
                                      </p:cBhvr>
                                      <p:to>
                                        <p:strVal val="visible"/>
                                      </p:to>
                                    </p:set>
                                    <p:animEffect transition="in" filter="dissolve">
                                      <p:cBhvr>
                                        <p:cTn id="38" dur="500"/>
                                        <p:tgtEl>
                                          <p:spTgt spid="72"/>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xit" presetSubtype="0" fill="hold" nodeType="clickEffect">
                                  <p:stCondLst>
                                    <p:cond delay="0"/>
                                  </p:stCondLst>
                                  <p:childTnLst>
                                    <p:animEffect transition="out" filter="dissolve">
                                      <p:cBhvr>
                                        <p:cTn id="42" dur="500"/>
                                        <p:tgtEl>
                                          <p:spTgt spid="6"/>
                                        </p:tgtEl>
                                      </p:cBhvr>
                                    </p:animEffect>
                                    <p:set>
                                      <p:cBhvr>
                                        <p:cTn id="43" dur="1" fill="hold">
                                          <p:stCondLst>
                                            <p:cond delay="499"/>
                                          </p:stCondLst>
                                        </p:cTn>
                                        <p:tgtEl>
                                          <p:spTgt spid="6"/>
                                        </p:tgtEl>
                                        <p:attrNameLst>
                                          <p:attrName>style.visibility</p:attrName>
                                        </p:attrNameLst>
                                      </p:cBhvr>
                                      <p:to>
                                        <p:strVal val="hidden"/>
                                      </p:to>
                                    </p:set>
                                  </p:childTnLst>
                                </p:cTn>
                              </p:par>
                              <p:par>
                                <p:cTn id="44" presetID="9" presetClass="entr" presetSubtype="0" fill="hold" nodeType="withEffect">
                                  <p:stCondLst>
                                    <p:cond delay="0"/>
                                  </p:stCondLst>
                                  <p:childTnLst>
                                    <p:set>
                                      <p:cBhvr>
                                        <p:cTn id="45" dur="1" fill="hold">
                                          <p:stCondLst>
                                            <p:cond delay="0"/>
                                          </p:stCondLst>
                                        </p:cTn>
                                        <p:tgtEl>
                                          <p:spTgt spid="7"/>
                                        </p:tgtEl>
                                        <p:attrNameLst>
                                          <p:attrName>style.visibility</p:attrName>
                                        </p:attrNameLst>
                                      </p:cBhvr>
                                      <p:to>
                                        <p:strVal val="visible"/>
                                      </p:to>
                                    </p:set>
                                    <p:animEffect transition="in" filter="dissolve">
                                      <p:cBhvr>
                                        <p:cTn id="46" dur="500"/>
                                        <p:tgtEl>
                                          <p:spTgt spid="7"/>
                                        </p:tgtEl>
                                      </p:cBhvr>
                                    </p:animEffect>
                                  </p:childTnLst>
                                </p:cTn>
                              </p:par>
                              <p:par>
                                <p:cTn id="47" presetID="9" presetClass="entr" presetSubtype="0" fill="hold" grpId="0" nodeType="withEffect">
                                  <p:stCondLst>
                                    <p:cond delay="0"/>
                                  </p:stCondLst>
                                  <p:childTnLst>
                                    <p:set>
                                      <p:cBhvr>
                                        <p:cTn id="48" dur="1" fill="hold">
                                          <p:stCondLst>
                                            <p:cond delay="0"/>
                                          </p:stCondLst>
                                        </p:cTn>
                                        <p:tgtEl>
                                          <p:spTgt spid="73"/>
                                        </p:tgtEl>
                                        <p:attrNameLst>
                                          <p:attrName>style.visibility</p:attrName>
                                        </p:attrNameLst>
                                      </p:cBhvr>
                                      <p:to>
                                        <p:strVal val="visible"/>
                                      </p:to>
                                    </p:set>
                                    <p:animEffect transition="in" filter="dissolve">
                                      <p:cBhvr>
                                        <p:cTn id="49" dur="500"/>
                                        <p:tgtEl>
                                          <p:spTgt spid="73"/>
                                        </p:tgtEl>
                                      </p:cBhvr>
                                    </p:animEffect>
                                  </p:childTnLst>
                                </p:cTn>
                              </p:par>
                              <p:par>
                                <p:cTn id="50" presetID="9" presetClass="exit" presetSubtype="0" fill="hold" grpId="0" nodeType="withEffect">
                                  <p:stCondLst>
                                    <p:cond delay="0"/>
                                  </p:stCondLst>
                                  <p:childTnLst>
                                    <p:animEffect transition="out" filter="dissolve">
                                      <p:cBhvr>
                                        <p:cTn id="51" dur="500"/>
                                        <p:tgtEl>
                                          <p:spTgt spid="67"/>
                                        </p:tgtEl>
                                      </p:cBhvr>
                                    </p:animEffect>
                                    <p:set>
                                      <p:cBhvr>
                                        <p:cTn id="52" dur="1" fill="hold">
                                          <p:stCondLst>
                                            <p:cond delay="499"/>
                                          </p:stCondLst>
                                        </p:cTn>
                                        <p:tgtEl>
                                          <p:spTgt spid="67"/>
                                        </p:tgtEl>
                                        <p:attrNameLst>
                                          <p:attrName>style.visibility</p:attrName>
                                        </p:attrNameLst>
                                      </p:cBhvr>
                                      <p:to>
                                        <p:strVal val="hidden"/>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9" presetClass="entr" presetSubtype="0" fill="hold" grpId="0" nodeType="clickEffect">
                                  <p:stCondLst>
                                    <p:cond delay="0"/>
                                  </p:stCondLst>
                                  <p:childTnLst>
                                    <p:set>
                                      <p:cBhvr>
                                        <p:cTn id="56" dur="1" fill="hold">
                                          <p:stCondLst>
                                            <p:cond delay="0"/>
                                          </p:stCondLst>
                                        </p:cTn>
                                        <p:tgtEl>
                                          <p:spTgt spid="74"/>
                                        </p:tgtEl>
                                        <p:attrNameLst>
                                          <p:attrName>style.visibility</p:attrName>
                                        </p:attrNameLst>
                                      </p:cBhvr>
                                      <p:to>
                                        <p:strVal val="visible"/>
                                      </p:to>
                                    </p:set>
                                    <p:animEffect transition="in" filter="dissolve">
                                      <p:cBhvr>
                                        <p:cTn id="57" dur="500"/>
                                        <p:tgtEl>
                                          <p:spTgt spid="74"/>
                                        </p:tgtEl>
                                      </p:cBhvr>
                                    </p:animEffect>
                                  </p:childTnLst>
                                </p:cTn>
                              </p:par>
                              <p:par>
                                <p:cTn id="58" presetID="9" presetClass="exit" presetSubtype="0" fill="hold" nodeType="withEffect">
                                  <p:stCondLst>
                                    <p:cond delay="0"/>
                                  </p:stCondLst>
                                  <p:childTnLst>
                                    <p:animEffect transition="out" filter="dissolve">
                                      <p:cBhvr>
                                        <p:cTn id="59" dur="500"/>
                                        <p:tgtEl>
                                          <p:spTgt spid="7"/>
                                        </p:tgtEl>
                                      </p:cBhvr>
                                    </p:animEffect>
                                    <p:set>
                                      <p:cBhvr>
                                        <p:cTn id="60" dur="1" fill="hold">
                                          <p:stCondLst>
                                            <p:cond delay="499"/>
                                          </p:stCondLst>
                                        </p:cTn>
                                        <p:tgtEl>
                                          <p:spTgt spid="7"/>
                                        </p:tgtEl>
                                        <p:attrNameLst>
                                          <p:attrName>style.visibility</p:attrName>
                                        </p:attrNameLst>
                                      </p:cBhvr>
                                      <p:to>
                                        <p:strVal val="hidden"/>
                                      </p:to>
                                    </p:set>
                                  </p:childTnLst>
                                </p:cTn>
                              </p:par>
                              <p:par>
                                <p:cTn id="61" presetID="9" presetClass="entr" presetSubtype="0" fill="hold" nodeType="withEffect">
                                  <p:stCondLst>
                                    <p:cond delay="0"/>
                                  </p:stCondLst>
                                  <p:childTnLst>
                                    <p:set>
                                      <p:cBhvr>
                                        <p:cTn id="62" dur="1" fill="hold">
                                          <p:stCondLst>
                                            <p:cond delay="0"/>
                                          </p:stCondLst>
                                        </p:cTn>
                                        <p:tgtEl>
                                          <p:spTgt spid="8"/>
                                        </p:tgtEl>
                                        <p:attrNameLst>
                                          <p:attrName>style.visibility</p:attrName>
                                        </p:attrNameLst>
                                      </p:cBhvr>
                                      <p:to>
                                        <p:strVal val="visible"/>
                                      </p:to>
                                    </p:set>
                                    <p:animEffect transition="in" filter="dissolve">
                                      <p:cBhvr>
                                        <p:cTn id="63" dur="500"/>
                                        <p:tgtEl>
                                          <p:spTgt spid="8"/>
                                        </p:tgtEl>
                                      </p:cBhvr>
                                    </p:animEffect>
                                  </p:childTnLst>
                                </p:cTn>
                              </p:par>
                              <p:par>
                                <p:cTn id="64" presetID="9" presetClass="entr" presetSubtype="0" fill="hold" grpId="0" nodeType="withEffect">
                                  <p:stCondLst>
                                    <p:cond delay="0"/>
                                  </p:stCondLst>
                                  <p:childTnLst>
                                    <p:set>
                                      <p:cBhvr>
                                        <p:cTn id="65" dur="1" fill="hold">
                                          <p:stCondLst>
                                            <p:cond delay="0"/>
                                          </p:stCondLst>
                                        </p:cTn>
                                        <p:tgtEl>
                                          <p:spTgt spid="65"/>
                                        </p:tgtEl>
                                        <p:attrNameLst>
                                          <p:attrName>style.visibility</p:attrName>
                                        </p:attrNameLst>
                                      </p:cBhvr>
                                      <p:to>
                                        <p:strVal val="visible"/>
                                      </p:to>
                                    </p:set>
                                    <p:animEffect transition="in" filter="dissolve">
                                      <p:cBhvr>
                                        <p:cTn id="66" dur="500"/>
                                        <p:tgtEl>
                                          <p:spTgt spid="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 grpId="0"/>
      <p:bldP spid="65" grpId="0" animBg="1"/>
      <p:bldP spid="66" grpId="0" animBg="1"/>
      <p:bldP spid="67" grpId="0" animBg="1"/>
      <p:bldP spid="72" grpId="0"/>
      <p:bldP spid="73" grpId="0"/>
      <p:bldP spid="74"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Заголовок 1"/>
          <p:cNvSpPr>
            <a:spLocks noGrp="1"/>
          </p:cNvSpPr>
          <p:nvPr>
            <p:ph type="title"/>
          </p:nvPr>
        </p:nvSpPr>
        <p:spPr>
          <a:xfrm>
            <a:off x="311150" y="301625"/>
            <a:ext cx="8375650" cy="471488"/>
          </a:xfrm>
        </p:spPr>
        <p:txBody>
          <a:bodyPr/>
          <a:lstStyle/>
          <a:p>
            <a:r>
              <a:rPr lang="ru-RU" altLang="ru-RU" smtClean="0"/>
              <a:t>Анализ рекурсивных функций</a:t>
            </a:r>
          </a:p>
        </p:txBody>
      </p:sp>
      <p:sp>
        <p:nvSpPr>
          <p:cNvPr id="147459" name="Номер слайда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2170CA33-72AF-4C49-958D-CB7F4BF36F80}" type="slidenum">
              <a:rPr lang="ru-RU" altLang="ru-RU" smtClean="0">
                <a:solidFill>
                  <a:srgbClr val="000000"/>
                </a:solidFill>
              </a:rPr>
              <a:pPr/>
              <a:t>22</a:t>
            </a:fld>
            <a:endParaRPr lang="ru-RU" altLang="ru-RU" smtClean="0">
              <a:solidFill>
                <a:srgbClr val="000000"/>
              </a:solidFill>
            </a:endParaRPr>
          </a:p>
        </p:txBody>
      </p:sp>
      <p:sp>
        <p:nvSpPr>
          <p:cNvPr id="147460" name="Прямоугольник 3"/>
          <p:cNvSpPr>
            <a:spLocks noChangeArrowheads="1"/>
          </p:cNvSpPr>
          <p:nvPr/>
        </p:nvSpPr>
        <p:spPr bwMode="auto">
          <a:xfrm>
            <a:off x="384175" y="812800"/>
            <a:ext cx="84788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1950" indent="-36195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ru-RU" altLang="ru-RU" sz="2400" i="1">
                <a:solidFill>
                  <a:srgbClr val="000000"/>
                </a:solidFill>
              </a:rPr>
              <a:t>Задача</a:t>
            </a:r>
            <a:r>
              <a:rPr lang="ru-RU" altLang="ru-RU" sz="2400">
                <a:solidFill>
                  <a:srgbClr val="000000"/>
                </a:solidFill>
              </a:rPr>
              <a:t>. Сколько звёздочек выведет эта программа? </a:t>
            </a:r>
          </a:p>
        </p:txBody>
      </p:sp>
      <p:sp>
        <p:nvSpPr>
          <p:cNvPr id="5" name="Rectangle 1"/>
          <p:cNvSpPr>
            <a:spLocks noChangeArrowheads="1"/>
          </p:cNvSpPr>
          <p:nvPr/>
        </p:nvSpPr>
        <p:spPr bwMode="auto">
          <a:xfrm>
            <a:off x="533400" y="1306513"/>
            <a:ext cx="4867275" cy="2678112"/>
          </a:xfrm>
          <a:prstGeom prst="rect">
            <a:avLst/>
          </a:prstGeom>
          <a:solidFill>
            <a:srgbClr val="FFFF99"/>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marL="179388" indent="-92075" algn="just" fontAlgn="base">
              <a:spcBef>
                <a:spcPct val="0"/>
              </a:spcBef>
              <a:defRPr/>
            </a:pPr>
            <a:r>
              <a:rPr lang="en-US" sz="2400" b="1" dirty="0">
                <a:solidFill>
                  <a:srgbClr val="333399"/>
                </a:solidFill>
                <a:latin typeface="Courier New"/>
                <a:ea typeface="Times New Roman"/>
              </a:rPr>
              <a:t>def</a:t>
            </a:r>
            <a:r>
              <a:rPr lang="en-US" sz="2400" b="1" dirty="0">
                <a:solidFill>
                  <a:srgbClr val="000000"/>
                </a:solidFill>
                <a:latin typeface="Courier New"/>
                <a:ea typeface="Times New Roman"/>
              </a:rPr>
              <a:t> </a:t>
            </a:r>
            <a:r>
              <a:rPr lang="en-US" sz="2400" b="1" dirty="0">
                <a:solidFill>
                  <a:srgbClr val="0070C0"/>
                </a:solidFill>
                <a:latin typeface="Courier New"/>
                <a:ea typeface="Times New Roman"/>
              </a:rPr>
              <a:t>f</a:t>
            </a:r>
            <a:r>
              <a:rPr lang="en-US" sz="2400" b="1" dirty="0">
                <a:solidFill>
                  <a:srgbClr val="000000"/>
                </a:solidFill>
                <a:latin typeface="Courier New"/>
                <a:ea typeface="Times New Roman"/>
              </a:rPr>
              <a:t>(</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x</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a:t>
            </a:r>
          </a:p>
          <a:p>
            <a:pPr marL="179388" indent="-92075" algn="just" fontAlgn="base">
              <a:spcBef>
                <a:spcPct val="0"/>
              </a:spcBef>
              <a:defRPr/>
            </a:pPr>
            <a:r>
              <a:rPr lang="ru-RU" sz="2400" b="1" dirty="0">
                <a:solidFill>
                  <a:srgbClr val="000000"/>
                </a:solidFill>
                <a:latin typeface="Courier New"/>
                <a:ea typeface="Times New Roman"/>
              </a:rPr>
              <a:t>  </a:t>
            </a:r>
            <a:r>
              <a:rPr lang="en-US" sz="2400" b="1" dirty="0">
                <a:solidFill>
                  <a:srgbClr val="333399"/>
                </a:solidFill>
                <a:latin typeface="Courier New"/>
                <a:ea typeface="Times New Roman"/>
              </a:rPr>
              <a:t>if</a:t>
            </a:r>
            <a:r>
              <a:rPr lang="en-US" sz="2400" b="1" dirty="0">
                <a:solidFill>
                  <a:srgbClr val="000000"/>
                </a:solidFill>
                <a:latin typeface="Courier New"/>
                <a:ea typeface="Times New Roman"/>
              </a:rPr>
              <a:t> x &gt; </a:t>
            </a:r>
            <a:r>
              <a:rPr lang="en-US" sz="2400" b="1" dirty="0">
                <a:solidFill>
                  <a:srgbClr val="00B0F0"/>
                </a:solidFill>
                <a:latin typeface="Courier New"/>
                <a:ea typeface="Times New Roman"/>
              </a:rPr>
              <a:t>0</a:t>
            </a:r>
            <a:r>
              <a:rPr lang="en-US" sz="2400" b="1" dirty="0">
                <a:solidFill>
                  <a:srgbClr val="000000"/>
                </a:solidFill>
                <a:latin typeface="Courier New"/>
                <a:ea typeface="Times New Roman"/>
              </a:rPr>
              <a:t>: </a:t>
            </a:r>
            <a:r>
              <a:rPr lang="en-US" sz="2400" b="1" dirty="0">
                <a:solidFill>
                  <a:srgbClr val="0070C0"/>
                </a:solidFill>
                <a:latin typeface="Courier New"/>
                <a:ea typeface="Times New Roman"/>
              </a:rPr>
              <a:t>g</a:t>
            </a:r>
            <a:r>
              <a:rPr lang="en-US" sz="2400" b="1" dirty="0">
                <a:solidFill>
                  <a:srgbClr val="000000"/>
                </a:solidFill>
                <a:latin typeface="Courier New"/>
                <a:ea typeface="Times New Roman"/>
              </a:rPr>
              <a:t>(x-</a:t>
            </a:r>
            <a:r>
              <a:rPr lang="en-US" sz="2400" b="1" dirty="0">
                <a:solidFill>
                  <a:srgbClr val="00B0F0"/>
                </a:solidFill>
                <a:latin typeface="Courier New"/>
                <a:ea typeface="Times New Roman"/>
              </a:rPr>
              <a:t>1</a:t>
            </a:r>
            <a:r>
              <a:rPr lang="en-US" sz="2400" b="1" dirty="0">
                <a:solidFill>
                  <a:srgbClr val="000000"/>
                </a:solidFill>
                <a:latin typeface="Courier New"/>
                <a:ea typeface="Times New Roman"/>
              </a:rPr>
              <a:t>)</a:t>
            </a:r>
          </a:p>
          <a:p>
            <a:pPr marL="179388" indent="-92075" algn="just" fontAlgn="base">
              <a:spcBef>
                <a:spcPct val="0"/>
              </a:spcBef>
              <a:defRPr/>
            </a:pPr>
            <a:endParaRPr lang="en-US" sz="1400" b="1" dirty="0">
              <a:solidFill>
                <a:srgbClr val="000000"/>
              </a:solidFill>
              <a:latin typeface="Courier New"/>
              <a:ea typeface="Times New Roman"/>
            </a:endParaRPr>
          </a:p>
          <a:p>
            <a:pPr marL="179388" indent="-92075" algn="just" fontAlgn="base">
              <a:spcBef>
                <a:spcPct val="0"/>
              </a:spcBef>
              <a:defRPr/>
            </a:pPr>
            <a:r>
              <a:rPr lang="en-US" sz="2400" b="1" dirty="0">
                <a:solidFill>
                  <a:srgbClr val="333399"/>
                </a:solidFill>
                <a:latin typeface="Courier New"/>
                <a:ea typeface="Times New Roman"/>
              </a:rPr>
              <a:t>def</a:t>
            </a:r>
            <a:r>
              <a:rPr lang="en-US" sz="2400" b="1" dirty="0">
                <a:solidFill>
                  <a:srgbClr val="000000"/>
                </a:solidFill>
                <a:latin typeface="Courier New"/>
                <a:ea typeface="Times New Roman"/>
              </a:rPr>
              <a:t> </a:t>
            </a:r>
            <a:r>
              <a:rPr lang="en-US" sz="2400" b="1" dirty="0">
                <a:solidFill>
                  <a:srgbClr val="0070C0"/>
                </a:solidFill>
                <a:latin typeface="Courier New"/>
                <a:ea typeface="Times New Roman"/>
              </a:rPr>
              <a:t>g</a:t>
            </a:r>
            <a:r>
              <a:rPr lang="en-US" sz="2400" b="1" dirty="0">
                <a:solidFill>
                  <a:srgbClr val="000000"/>
                </a:solidFill>
                <a:latin typeface="Courier New"/>
                <a:ea typeface="Times New Roman"/>
              </a:rPr>
              <a:t>(</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x</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a:t>
            </a:r>
          </a:p>
          <a:p>
            <a:pPr marL="179388" indent="-92075" algn="just" fontAlgn="base">
              <a:spcBef>
                <a:spcPct val="0"/>
              </a:spcBef>
              <a:defRPr/>
            </a:pPr>
            <a:r>
              <a:rPr lang="en-US" sz="2400" b="1" dirty="0">
                <a:solidFill>
                  <a:srgbClr val="000000"/>
                </a:solidFill>
                <a:latin typeface="Courier New"/>
                <a:ea typeface="Times New Roman"/>
              </a:rPr>
              <a:t>  </a:t>
            </a:r>
            <a:r>
              <a:rPr lang="en-US" sz="2400" b="1" dirty="0">
                <a:solidFill>
                  <a:srgbClr val="0070C0"/>
                </a:solidFill>
                <a:latin typeface="Courier New"/>
                <a:ea typeface="Times New Roman"/>
              </a:rPr>
              <a:t>print</a:t>
            </a:r>
            <a:r>
              <a:rPr lang="en-US" sz="2400" b="1" dirty="0">
                <a:solidFill>
                  <a:srgbClr val="000000"/>
                </a:solidFill>
                <a:latin typeface="Courier New"/>
                <a:ea typeface="Times New Roman"/>
              </a:rPr>
              <a:t>( </a:t>
            </a:r>
            <a:r>
              <a:rPr lang="en-US" sz="2400" b="1" dirty="0">
                <a:solidFill>
                  <a:srgbClr val="C00000"/>
                </a:solidFill>
                <a:latin typeface="Courier New"/>
                <a:ea typeface="Times New Roman"/>
              </a:rPr>
              <a:t>"*"</a:t>
            </a:r>
            <a:r>
              <a:rPr lang="en-US" sz="2400" b="1" dirty="0">
                <a:solidFill>
                  <a:srgbClr val="000000"/>
                </a:solidFill>
                <a:latin typeface="Courier New"/>
                <a:ea typeface="Times New Roman"/>
              </a:rPr>
              <a:t> ) </a:t>
            </a:r>
          </a:p>
          <a:p>
            <a:pPr marL="179388" indent="-92075" algn="just" fontAlgn="base">
              <a:spcBef>
                <a:spcPct val="0"/>
              </a:spcBef>
              <a:defRPr/>
            </a:pPr>
            <a:r>
              <a:rPr lang="en-US" sz="2400" b="1" dirty="0">
                <a:solidFill>
                  <a:srgbClr val="000000"/>
                </a:solidFill>
                <a:latin typeface="Courier New"/>
                <a:ea typeface="Times New Roman"/>
              </a:rPr>
              <a:t> </a:t>
            </a:r>
            <a:r>
              <a:rPr lang="ru-RU" sz="2400" b="1" dirty="0">
                <a:solidFill>
                  <a:srgbClr val="000000"/>
                </a:solidFill>
                <a:latin typeface="Courier New"/>
                <a:ea typeface="Times New Roman"/>
              </a:rPr>
              <a:t> </a:t>
            </a:r>
            <a:r>
              <a:rPr lang="en-US" sz="2400" b="1" dirty="0">
                <a:solidFill>
                  <a:srgbClr val="333399"/>
                </a:solidFill>
                <a:latin typeface="Courier New"/>
                <a:ea typeface="Times New Roman"/>
              </a:rPr>
              <a:t>if</a:t>
            </a:r>
            <a:r>
              <a:rPr lang="en-US" sz="2400" b="1" dirty="0">
                <a:solidFill>
                  <a:srgbClr val="000000"/>
                </a:solidFill>
                <a:latin typeface="Courier New"/>
                <a:ea typeface="Times New Roman"/>
              </a:rPr>
              <a:t> x &gt; </a:t>
            </a:r>
            <a:r>
              <a:rPr lang="en-US" sz="2400" b="1" dirty="0">
                <a:solidFill>
                  <a:srgbClr val="00B0F0"/>
                </a:solidFill>
                <a:latin typeface="Courier New"/>
                <a:ea typeface="Times New Roman"/>
              </a:rPr>
              <a:t>1</a:t>
            </a:r>
            <a:r>
              <a:rPr lang="en-US" sz="2400" b="1" dirty="0">
                <a:solidFill>
                  <a:srgbClr val="000000"/>
                </a:solidFill>
                <a:latin typeface="Courier New"/>
                <a:ea typeface="Times New Roman"/>
              </a:rPr>
              <a:t>: </a:t>
            </a:r>
            <a:r>
              <a:rPr lang="en-US" sz="2400" b="1" dirty="0">
                <a:solidFill>
                  <a:srgbClr val="0070C0"/>
                </a:solidFill>
                <a:latin typeface="Courier New"/>
                <a:ea typeface="Times New Roman"/>
              </a:rPr>
              <a:t>f</a:t>
            </a:r>
            <a:r>
              <a:rPr lang="en-US" sz="2400" b="1" dirty="0">
                <a:solidFill>
                  <a:srgbClr val="000000"/>
                </a:solidFill>
                <a:latin typeface="Courier New"/>
                <a:ea typeface="Times New Roman"/>
              </a:rPr>
              <a:t>(x-</a:t>
            </a:r>
            <a:r>
              <a:rPr lang="en-US" sz="2400" b="1" dirty="0">
                <a:solidFill>
                  <a:srgbClr val="00B0F0"/>
                </a:solidFill>
                <a:latin typeface="Courier New"/>
                <a:ea typeface="Times New Roman"/>
              </a:rPr>
              <a:t>3</a:t>
            </a:r>
            <a:r>
              <a:rPr lang="en-US" sz="2400" b="1" dirty="0">
                <a:solidFill>
                  <a:srgbClr val="000000"/>
                </a:solidFill>
                <a:latin typeface="Courier New"/>
                <a:ea typeface="Times New Roman"/>
              </a:rPr>
              <a:t>)</a:t>
            </a:r>
          </a:p>
          <a:p>
            <a:pPr marL="179388" indent="-92075" algn="just" fontAlgn="base">
              <a:spcBef>
                <a:spcPct val="0"/>
              </a:spcBef>
              <a:defRPr/>
            </a:pPr>
            <a:endParaRPr lang="en-US" sz="800" b="1" dirty="0">
              <a:solidFill>
                <a:srgbClr val="000000"/>
              </a:solidFill>
              <a:latin typeface="Courier New"/>
              <a:ea typeface="Times New Roman"/>
            </a:endParaRPr>
          </a:p>
          <a:p>
            <a:pPr marL="179388" indent="-92075" algn="just" fontAlgn="base">
              <a:spcBef>
                <a:spcPct val="0"/>
              </a:spcBef>
              <a:defRPr/>
            </a:pPr>
            <a:r>
              <a:rPr lang="en-US" sz="2400" b="1" dirty="0">
                <a:solidFill>
                  <a:srgbClr val="000000"/>
                </a:solidFill>
                <a:latin typeface="Courier New"/>
                <a:ea typeface="Times New Roman"/>
              </a:rPr>
              <a:t>f(</a:t>
            </a:r>
            <a:r>
              <a:rPr lang="ru-RU" sz="2400" b="1" dirty="0">
                <a:solidFill>
                  <a:srgbClr val="000000"/>
                </a:solidFill>
                <a:latin typeface="Courier New"/>
                <a:ea typeface="Times New Roman"/>
              </a:rPr>
              <a:t> </a:t>
            </a:r>
            <a:r>
              <a:rPr lang="en-US" sz="2400" b="1" dirty="0">
                <a:solidFill>
                  <a:srgbClr val="00B0F0"/>
                </a:solidFill>
                <a:latin typeface="Courier New"/>
                <a:ea typeface="Times New Roman"/>
              </a:rPr>
              <a:t>11</a:t>
            </a:r>
            <a:r>
              <a:rPr lang="ru-RU" sz="2400" b="1" dirty="0">
                <a:solidFill>
                  <a:srgbClr val="00B0F0"/>
                </a:solidFill>
                <a:latin typeface="Courier New"/>
                <a:ea typeface="Times New Roman"/>
              </a:rPr>
              <a:t> </a:t>
            </a:r>
            <a:r>
              <a:rPr lang="en-US" sz="2400" b="1" dirty="0">
                <a:solidFill>
                  <a:srgbClr val="000000"/>
                </a:solidFill>
                <a:latin typeface="Courier New"/>
                <a:ea typeface="Times New Roman"/>
              </a:rPr>
              <a:t>)</a:t>
            </a:r>
            <a:endParaRPr lang="ru-RU" sz="2400" b="1" dirty="0">
              <a:solidFill>
                <a:srgbClr val="000000"/>
              </a:solidFill>
              <a:latin typeface="Courier New"/>
              <a:ea typeface="Times New Roman"/>
            </a:endParaRPr>
          </a:p>
        </p:txBody>
      </p:sp>
      <p:grpSp>
        <p:nvGrpSpPr>
          <p:cNvPr id="2" name="Группа 54"/>
          <p:cNvGrpSpPr>
            <a:grpSpLocks/>
          </p:cNvGrpSpPr>
          <p:nvPr/>
        </p:nvGrpSpPr>
        <p:grpSpPr bwMode="auto">
          <a:xfrm>
            <a:off x="596900" y="4178300"/>
            <a:ext cx="7994650" cy="501650"/>
            <a:chOff x="3124087" y="5817053"/>
            <a:chExt cx="7995217" cy="500743"/>
          </a:xfrm>
        </p:grpSpPr>
        <p:sp>
          <p:nvSpPr>
            <p:cNvPr id="31" name="Прямоугольник 30"/>
            <p:cNvSpPr/>
            <p:nvPr/>
          </p:nvSpPr>
          <p:spPr bwMode="auto">
            <a:xfrm>
              <a:off x="3124087" y="5817053"/>
              <a:ext cx="849373" cy="500743"/>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(11)</a:t>
              </a:r>
              <a:endParaRPr lang="ru-RU" sz="2400" dirty="0">
                <a:solidFill>
                  <a:srgbClr val="000000"/>
                </a:solidFill>
                <a:latin typeface="Times New Roman" pitchFamily="18" charset="0"/>
                <a:cs typeface="Times New Roman" pitchFamily="18" charset="0"/>
              </a:endParaRPr>
            </a:p>
          </p:txBody>
        </p:sp>
        <p:sp>
          <p:nvSpPr>
            <p:cNvPr id="35" name="Прямоугольник 34"/>
            <p:cNvSpPr/>
            <p:nvPr/>
          </p:nvSpPr>
          <p:spPr bwMode="auto">
            <a:xfrm>
              <a:off x="4337023" y="5817053"/>
              <a:ext cx="849373" cy="500743"/>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g</a:t>
              </a:r>
              <a:r>
                <a:rPr lang="en-US" sz="2400" dirty="0">
                  <a:solidFill>
                    <a:srgbClr val="000000"/>
                  </a:solidFill>
                  <a:latin typeface="Times New Roman" pitchFamily="18" charset="0"/>
                  <a:cs typeface="Times New Roman" pitchFamily="18" charset="0"/>
                </a:rPr>
                <a:t>(10)</a:t>
              </a:r>
              <a:endParaRPr lang="ru-RU" sz="2400" dirty="0">
                <a:solidFill>
                  <a:srgbClr val="000000"/>
                </a:solidFill>
                <a:latin typeface="Times New Roman" pitchFamily="18" charset="0"/>
                <a:cs typeface="Times New Roman" pitchFamily="18" charset="0"/>
              </a:endParaRPr>
            </a:p>
          </p:txBody>
        </p:sp>
        <p:cxnSp>
          <p:nvCxnSpPr>
            <p:cNvPr id="147472" name="Прямая со стрелкой 35"/>
            <p:cNvCxnSpPr>
              <a:cxnSpLocks noChangeShapeType="1"/>
              <a:stCxn id="31" idx="3"/>
              <a:endCxn id="35" idx="1"/>
            </p:cNvCxnSpPr>
            <p:nvPr/>
          </p:nvCxnSpPr>
          <p:spPr bwMode="auto">
            <a:xfrm>
              <a:off x="3973173" y="6067425"/>
              <a:ext cx="364558" cy="0"/>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sp>
          <p:nvSpPr>
            <p:cNvPr id="41" name="Прямоугольник 40"/>
            <p:cNvSpPr/>
            <p:nvPr/>
          </p:nvSpPr>
          <p:spPr bwMode="auto">
            <a:xfrm>
              <a:off x="5551547" y="5817053"/>
              <a:ext cx="849372" cy="500743"/>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(7)</a:t>
              </a:r>
              <a:endParaRPr lang="ru-RU" sz="2400" dirty="0">
                <a:solidFill>
                  <a:srgbClr val="000000"/>
                </a:solidFill>
                <a:latin typeface="Times New Roman" pitchFamily="18" charset="0"/>
                <a:cs typeface="Times New Roman" pitchFamily="18" charset="0"/>
              </a:endParaRPr>
            </a:p>
          </p:txBody>
        </p:sp>
        <p:sp>
          <p:nvSpPr>
            <p:cNvPr id="42" name="Прямоугольник 41"/>
            <p:cNvSpPr/>
            <p:nvPr/>
          </p:nvSpPr>
          <p:spPr bwMode="auto">
            <a:xfrm>
              <a:off x="6726380" y="5817053"/>
              <a:ext cx="849372" cy="500743"/>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g</a:t>
              </a:r>
              <a:r>
                <a:rPr lang="en-US" sz="2400" dirty="0">
                  <a:solidFill>
                    <a:srgbClr val="000000"/>
                  </a:solidFill>
                  <a:latin typeface="Times New Roman" pitchFamily="18" charset="0"/>
                  <a:cs typeface="Times New Roman" pitchFamily="18" charset="0"/>
                </a:rPr>
                <a:t>(6)</a:t>
              </a:r>
              <a:endParaRPr lang="ru-RU" sz="2400" dirty="0">
                <a:solidFill>
                  <a:srgbClr val="000000"/>
                </a:solidFill>
                <a:latin typeface="Times New Roman" pitchFamily="18" charset="0"/>
                <a:cs typeface="Times New Roman" pitchFamily="18" charset="0"/>
              </a:endParaRPr>
            </a:p>
          </p:txBody>
        </p:sp>
        <p:cxnSp>
          <p:nvCxnSpPr>
            <p:cNvPr id="147475" name="Прямая со стрелкой 42"/>
            <p:cNvCxnSpPr>
              <a:cxnSpLocks noChangeShapeType="1"/>
              <a:stCxn id="35" idx="3"/>
              <a:endCxn id="41" idx="1"/>
            </p:cNvCxnSpPr>
            <p:nvPr/>
          </p:nvCxnSpPr>
          <p:spPr bwMode="auto">
            <a:xfrm>
              <a:off x="5186817" y="6067425"/>
              <a:ext cx="364558" cy="0"/>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cxnSp>
          <p:nvCxnSpPr>
            <p:cNvPr id="147476" name="Прямая со стрелкой 46"/>
            <p:cNvCxnSpPr>
              <a:cxnSpLocks noChangeShapeType="1"/>
              <a:stCxn id="41" idx="3"/>
              <a:endCxn id="42" idx="1"/>
            </p:cNvCxnSpPr>
            <p:nvPr/>
          </p:nvCxnSpPr>
          <p:spPr bwMode="auto">
            <a:xfrm>
              <a:off x="6400461" y="6067425"/>
              <a:ext cx="326457" cy="0"/>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sp>
          <p:nvSpPr>
            <p:cNvPr id="39" name="Прямоугольник 38"/>
            <p:cNvSpPr/>
            <p:nvPr/>
          </p:nvSpPr>
          <p:spPr bwMode="auto">
            <a:xfrm>
              <a:off x="7920265" y="5817053"/>
              <a:ext cx="849372" cy="500743"/>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(3)</a:t>
              </a:r>
              <a:endParaRPr lang="ru-RU" sz="2400" dirty="0">
                <a:solidFill>
                  <a:srgbClr val="000000"/>
                </a:solidFill>
                <a:latin typeface="Times New Roman" pitchFamily="18" charset="0"/>
                <a:cs typeface="Times New Roman" pitchFamily="18" charset="0"/>
              </a:endParaRPr>
            </a:p>
          </p:txBody>
        </p:sp>
        <p:cxnSp>
          <p:nvCxnSpPr>
            <p:cNvPr id="147478" name="Прямая со стрелкой 39"/>
            <p:cNvCxnSpPr>
              <a:cxnSpLocks noChangeShapeType="1"/>
              <a:endCxn id="39" idx="1"/>
            </p:cNvCxnSpPr>
            <p:nvPr/>
          </p:nvCxnSpPr>
          <p:spPr bwMode="auto">
            <a:xfrm>
              <a:off x="7594261" y="6067425"/>
              <a:ext cx="326457" cy="0"/>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sp>
          <p:nvSpPr>
            <p:cNvPr id="44" name="Прямоугольник 43"/>
            <p:cNvSpPr/>
            <p:nvPr/>
          </p:nvSpPr>
          <p:spPr bwMode="auto">
            <a:xfrm>
              <a:off x="9101449" y="5817053"/>
              <a:ext cx="849372" cy="500743"/>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g</a:t>
              </a:r>
              <a:r>
                <a:rPr lang="en-US" sz="2400" dirty="0">
                  <a:solidFill>
                    <a:srgbClr val="000000"/>
                  </a:solidFill>
                  <a:latin typeface="Times New Roman" pitchFamily="18" charset="0"/>
                  <a:cs typeface="Times New Roman" pitchFamily="18" charset="0"/>
                </a:rPr>
                <a:t>(2)</a:t>
              </a:r>
              <a:endParaRPr lang="ru-RU" sz="2400" dirty="0">
                <a:solidFill>
                  <a:srgbClr val="000000"/>
                </a:solidFill>
                <a:latin typeface="Times New Roman" pitchFamily="18" charset="0"/>
                <a:cs typeface="Times New Roman" pitchFamily="18" charset="0"/>
              </a:endParaRPr>
            </a:p>
          </p:txBody>
        </p:sp>
        <p:cxnSp>
          <p:nvCxnSpPr>
            <p:cNvPr id="147480" name="Прямая со стрелкой 44"/>
            <p:cNvCxnSpPr>
              <a:cxnSpLocks noChangeShapeType="1"/>
              <a:endCxn id="44" idx="1"/>
            </p:cNvCxnSpPr>
            <p:nvPr/>
          </p:nvCxnSpPr>
          <p:spPr bwMode="auto">
            <a:xfrm>
              <a:off x="8775361" y="6067425"/>
              <a:ext cx="326457" cy="0"/>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sp>
          <p:nvSpPr>
            <p:cNvPr id="46" name="Прямоугольник 45"/>
            <p:cNvSpPr/>
            <p:nvPr/>
          </p:nvSpPr>
          <p:spPr bwMode="auto">
            <a:xfrm>
              <a:off x="10269932" y="5817053"/>
              <a:ext cx="849372" cy="500743"/>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spcBef>
                  <a:spcPct val="0"/>
                </a:spcBef>
                <a:spcAft>
                  <a:spcPct val="0"/>
                </a:spcAft>
                <a:defRPr/>
              </a:pPr>
              <a:r>
                <a:rPr lang="en-US" sz="2400" i="1" dirty="0">
                  <a:solidFill>
                    <a:srgbClr val="000000"/>
                  </a:solidFill>
                  <a:latin typeface="Times New Roman" pitchFamily="18" charset="0"/>
                  <a:cs typeface="Times New Roman" pitchFamily="18" charset="0"/>
                </a:rPr>
                <a:t>f </a:t>
              </a:r>
              <a:r>
                <a:rPr lang="en-US" sz="2400" dirty="0">
                  <a:solidFill>
                    <a:srgbClr val="000000"/>
                  </a:solidFill>
                  <a:latin typeface="Times New Roman" pitchFamily="18" charset="0"/>
                  <a:cs typeface="Times New Roman" pitchFamily="18" charset="0"/>
                </a:rPr>
                <a:t>(</a:t>
              </a:r>
              <a:r>
                <a:rPr lang="ru-RU" sz="2400" dirty="0">
                  <a:solidFill>
                    <a:srgbClr val="000000"/>
                  </a:solidFill>
                  <a:latin typeface="Times New Roman" pitchFamily="18" charset="0"/>
                  <a:cs typeface="Times New Roman" pitchFamily="18" charset="0"/>
                </a:rPr>
                <a:t>-1</a:t>
              </a:r>
              <a:r>
                <a:rPr lang="en-US" sz="2400" dirty="0">
                  <a:solidFill>
                    <a:srgbClr val="000000"/>
                  </a:solidFill>
                  <a:latin typeface="Times New Roman" pitchFamily="18" charset="0"/>
                  <a:cs typeface="Times New Roman" pitchFamily="18" charset="0"/>
                </a:rPr>
                <a:t>)</a:t>
              </a:r>
              <a:endParaRPr lang="ru-RU" sz="2400" dirty="0">
                <a:solidFill>
                  <a:srgbClr val="000000"/>
                </a:solidFill>
                <a:latin typeface="Times New Roman" pitchFamily="18" charset="0"/>
                <a:cs typeface="Times New Roman" pitchFamily="18" charset="0"/>
              </a:endParaRPr>
            </a:p>
          </p:txBody>
        </p:sp>
        <p:cxnSp>
          <p:nvCxnSpPr>
            <p:cNvPr id="147482" name="Прямая со стрелкой 47"/>
            <p:cNvCxnSpPr>
              <a:cxnSpLocks noChangeShapeType="1"/>
              <a:endCxn id="46" idx="1"/>
            </p:cNvCxnSpPr>
            <p:nvPr/>
          </p:nvCxnSpPr>
          <p:spPr bwMode="auto">
            <a:xfrm>
              <a:off x="9943761" y="6067425"/>
              <a:ext cx="326457" cy="0"/>
            </a:xfrm>
            <a:prstGeom prst="straightConnector1">
              <a:avLst/>
            </a:prstGeom>
            <a:noFill/>
            <a:ln w="12700" algn="ctr">
              <a:solidFill>
                <a:schemeClr val="tx1"/>
              </a:solidFill>
              <a:round/>
              <a:headEnd/>
              <a:tailEnd type="triangle" w="med" len="lg"/>
            </a:ln>
            <a:extLst>
              <a:ext uri="{909E8E84-426E-40DD-AFC4-6F175D3DCCD1}">
                <a14:hiddenFill xmlns:a14="http://schemas.microsoft.com/office/drawing/2010/main">
                  <a:noFill/>
                </a14:hiddenFill>
              </a:ext>
            </a:extLst>
          </p:spPr>
        </p:cxnSp>
      </p:grpSp>
      <p:grpSp>
        <p:nvGrpSpPr>
          <p:cNvPr id="3" name="Группа 55"/>
          <p:cNvGrpSpPr>
            <a:grpSpLocks/>
          </p:cNvGrpSpPr>
          <p:nvPr/>
        </p:nvGrpSpPr>
        <p:grpSpPr bwMode="auto">
          <a:xfrm>
            <a:off x="2038350" y="4686300"/>
            <a:ext cx="5168900" cy="460375"/>
            <a:chOff x="2037994" y="4495155"/>
            <a:chExt cx="5169612" cy="461665"/>
          </a:xfrm>
        </p:grpSpPr>
        <p:sp>
          <p:nvSpPr>
            <p:cNvPr id="147467" name="Прямоугольник 48"/>
            <p:cNvSpPr>
              <a:spLocks noChangeArrowheads="1"/>
            </p:cNvSpPr>
            <p:nvPr/>
          </p:nvSpPr>
          <p:spPr bwMode="auto">
            <a:xfrm>
              <a:off x="2037994" y="4495155"/>
              <a:ext cx="3690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altLang="ru-RU" sz="2400" b="1">
                  <a:solidFill>
                    <a:srgbClr val="C00000"/>
                  </a:solidFill>
                  <a:latin typeface="Courier New" pitchFamily="49" charset="0"/>
                  <a:cs typeface="Times New Roman" pitchFamily="18" charset="0"/>
                </a:rPr>
                <a:t>*</a:t>
              </a:r>
              <a:endParaRPr lang="ru-RU" altLang="ru-RU">
                <a:solidFill>
                  <a:srgbClr val="000000"/>
                </a:solidFill>
              </a:endParaRPr>
            </a:p>
          </p:txBody>
        </p:sp>
        <p:sp>
          <p:nvSpPr>
            <p:cNvPr id="147468" name="Прямоугольник 49"/>
            <p:cNvSpPr>
              <a:spLocks noChangeArrowheads="1"/>
            </p:cNvSpPr>
            <p:nvPr/>
          </p:nvSpPr>
          <p:spPr bwMode="auto">
            <a:xfrm>
              <a:off x="4489094" y="4495155"/>
              <a:ext cx="3690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altLang="ru-RU" sz="2400" b="1">
                  <a:solidFill>
                    <a:srgbClr val="C00000"/>
                  </a:solidFill>
                  <a:latin typeface="Courier New" pitchFamily="49" charset="0"/>
                  <a:cs typeface="Times New Roman" pitchFamily="18" charset="0"/>
                </a:rPr>
                <a:t>*</a:t>
              </a:r>
              <a:endParaRPr lang="ru-RU" altLang="ru-RU">
                <a:solidFill>
                  <a:srgbClr val="000000"/>
                </a:solidFill>
              </a:endParaRPr>
            </a:p>
          </p:txBody>
        </p:sp>
        <p:sp>
          <p:nvSpPr>
            <p:cNvPr id="147469" name="Прямоугольник 50"/>
            <p:cNvSpPr>
              <a:spLocks noChangeArrowheads="1"/>
            </p:cNvSpPr>
            <p:nvPr/>
          </p:nvSpPr>
          <p:spPr bwMode="auto">
            <a:xfrm>
              <a:off x="6838594" y="4495155"/>
              <a:ext cx="369012"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altLang="ru-RU" sz="2400" b="1">
                  <a:solidFill>
                    <a:srgbClr val="C00000"/>
                  </a:solidFill>
                  <a:latin typeface="Courier New" pitchFamily="49" charset="0"/>
                  <a:cs typeface="Times New Roman" pitchFamily="18" charset="0"/>
                </a:rPr>
                <a:t>*</a:t>
              </a:r>
              <a:endParaRPr lang="ru-RU" altLang="ru-RU">
                <a:solidFill>
                  <a:srgbClr val="000000"/>
                </a:solidFill>
              </a:endParaRPr>
            </a:p>
          </p:txBody>
        </p:sp>
      </p:grpSp>
      <p:grpSp>
        <p:nvGrpSpPr>
          <p:cNvPr id="4" name="Группа 54"/>
          <p:cNvGrpSpPr>
            <a:grpSpLocks/>
          </p:cNvGrpSpPr>
          <p:nvPr/>
        </p:nvGrpSpPr>
        <p:grpSpPr bwMode="auto">
          <a:xfrm>
            <a:off x="519113" y="5105400"/>
            <a:ext cx="1666875" cy="522288"/>
            <a:chOff x="518954" y="4914255"/>
            <a:chExt cx="1667508" cy="523220"/>
          </a:xfrm>
        </p:grpSpPr>
        <p:sp>
          <p:nvSpPr>
            <p:cNvPr id="53" name="Прямоугольник 52"/>
            <p:cNvSpPr/>
            <p:nvPr/>
          </p:nvSpPr>
          <p:spPr bwMode="auto">
            <a:xfrm>
              <a:off x="1740205" y="4965146"/>
              <a:ext cx="444669" cy="445293"/>
            </a:xfrm>
            <a:prstGeom prst="rect">
              <a:avLst/>
            </a:prstGeom>
            <a:solidFill>
              <a:srgbClr val="99FF66"/>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lstStyle/>
            <a:p>
              <a:pPr fontAlgn="base">
                <a:spcBef>
                  <a:spcPct val="0"/>
                </a:spcBef>
                <a:spcAft>
                  <a:spcPct val="0"/>
                </a:spcAft>
                <a:defRPr/>
              </a:pPr>
              <a:endParaRPr lang="ru-RU">
                <a:solidFill>
                  <a:srgbClr val="000000"/>
                </a:solidFill>
              </a:endParaRPr>
            </a:p>
          </p:txBody>
        </p:sp>
        <p:sp>
          <p:nvSpPr>
            <p:cNvPr id="147466" name="Прямоугольник 51"/>
            <p:cNvSpPr>
              <a:spLocks noChangeArrowheads="1"/>
            </p:cNvSpPr>
            <p:nvPr/>
          </p:nvSpPr>
          <p:spPr bwMode="auto">
            <a:xfrm>
              <a:off x="518954" y="4914255"/>
              <a:ext cx="1667508"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ru-RU" altLang="ru-RU" sz="2800">
                  <a:solidFill>
                    <a:srgbClr val="000000"/>
                  </a:solidFill>
                </a:rPr>
                <a:t>Ответ:  3</a:t>
              </a:r>
              <a:endParaRPr lang="ru-RU" altLang="ru-RU" sz="2000">
                <a:solidFill>
                  <a:srgbClr val="000000"/>
                </a:solidFill>
              </a:endParaRPr>
            </a:p>
          </p:txBody>
        </p:sp>
      </p:grpSp>
    </p:spTree>
    <p:extLst>
      <p:ext uri="{BB962C8B-B14F-4D97-AF65-F5344CB8AC3E}">
        <p14:creationId xmlns:p14="http://schemas.microsoft.com/office/powerpoint/2010/main" val="308033771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nodeType="clickEffect">
                                  <p:stCondLst>
                                    <p:cond delay="0"/>
                                  </p:stCondLst>
                                  <p:childTnLst>
                                    <p:set>
                                      <p:cBhvr>
                                        <p:cTn id="16" dur="1" fill="hold">
                                          <p:stCondLst>
                                            <p:cond delay="0"/>
                                          </p:stCondLst>
                                        </p:cTn>
                                        <p:tgtEl>
                                          <p:spTgt spid="4"/>
                                        </p:tgtEl>
                                        <p:attrNameLst>
                                          <p:attrName>style.visibility</p:attrName>
                                        </p:attrNameLst>
                                      </p:cBhvr>
                                      <p:to>
                                        <p:strVal val="visible"/>
                                      </p:to>
                                    </p:set>
                                    <p:animEffect transition="in" filter="dissolve">
                                      <p:cBhvr>
                                        <p:cTn id="1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4" name="Заголовок 1"/>
          <p:cNvSpPr>
            <a:spLocks noGrp="1"/>
          </p:cNvSpPr>
          <p:nvPr>
            <p:ph type="title"/>
          </p:nvPr>
        </p:nvSpPr>
        <p:spPr>
          <a:xfrm>
            <a:off x="311150" y="301625"/>
            <a:ext cx="8375650" cy="471488"/>
          </a:xfrm>
        </p:spPr>
        <p:txBody>
          <a:bodyPr/>
          <a:lstStyle/>
          <a:p>
            <a:r>
              <a:rPr lang="ru-RU" altLang="ru-RU" smtClean="0"/>
              <a:t>Анализ рекурсивных функций</a:t>
            </a:r>
          </a:p>
        </p:txBody>
      </p:sp>
      <p:sp>
        <p:nvSpPr>
          <p:cNvPr id="10245" name="Номер слайда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0D5BE0F6-823A-452D-961B-FEF0B6386D30}" type="slidenum">
              <a:rPr lang="ru-RU" altLang="ru-RU" smtClean="0">
                <a:solidFill>
                  <a:srgbClr val="000000"/>
                </a:solidFill>
              </a:rPr>
              <a:pPr/>
              <a:t>23</a:t>
            </a:fld>
            <a:endParaRPr lang="ru-RU" altLang="ru-RU" smtClean="0">
              <a:solidFill>
                <a:srgbClr val="000000"/>
              </a:solidFill>
            </a:endParaRPr>
          </a:p>
        </p:txBody>
      </p:sp>
      <p:sp>
        <p:nvSpPr>
          <p:cNvPr id="10246" name="Прямоугольник 3"/>
          <p:cNvSpPr>
            <a:spLocks noChangeArrowheads="1"/>
          </p:cNvSpPr>
          <p:nvPr/>
        </p:nvSpPr>
        <p:spPr bwMode="auto">
          <a:xfrm>
            <a:off x="384175" y="812800"/>
            <a:ext cx="84788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1950" indent="-36195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ru-RU" altLang="ru-RU" sz="2400" i="1">
                <a:solidFill>
                  <a:srgbClr val="000000"/>
                </a:solidFill>
              </a:rPr>
              <a:t>Задача</a:t>
            </a:r>
            <a:r>
              <a:rPr lang="ru-RU" altLang="ru-RU" sz="2400">
                <a:solidFill>
                  <a:srgbClr val="000000"/>
                </a:solidFill>
              </a:rPr>
              <a:t>. Сколько звёздочек выведет эта программа? </a:t>
            </a:r>
          </a:p>
        </p:txBody>
      </p:sp>
      <p:sp>
        <p:nvSpPr>
          <p:cNvPr id="5" name="Rectangle 1"/>
          <p:cNvSpPr>
            <a:spLocks noChangeArrowheads="1"/>
          </p:cNvSpPr>
          <p:nvPr/>
        </p:nvSpPr>
        <p:spPr bwMode="auto">
          <a:xfrm>
            <a:off x="520700" y="1314450"/>
            <a:ext cx="4867275" cy="3754438"/>
          </a:xfrm>
          <a:prstGeom prst="rect">
            <a:avLst/>
          </a:prstGeom>
          <a:solidFill>
            <a:srgbClr val="FFFF99"/>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marL="179388" indent="-92075" algn="just" fontAlgn="base">
              <a:spcBef>
                <a:spcPct val="0"/>
              </a:spcBef>
              <a:defRPr/>
            </a:pPr>
            <a:r>
              <a:rPr lang="en-US" sz="2400" b="1" dirty="0">
                <a:solidFill>
                  <a:srgbClr val="333399"/>
                </a:solidFill>
                <a:latin typeface="Courier New"/>
                <a:ea typeface="Times New Roman"/>
              </a:rPr>
              <a:t>def</a:t>
            </a:r>
            <a:r>
              <a:rPr lang="en-US" sz="2400" b="1" dirty="0">
                <a:solidFill>
                  <a:srgbClr val="000000"/>
                </a:solidFill>
                <a:latin typeface="Courier New"/>
                <a:ea typeface="Times New Roman"/>
              </a:rPr>
              <a:t> </a:t>
            </a:r>
            <a:r>
              <a:rPr lang="en-US" sz="2400" b="1" dirty="0">
                <a:solidFill>
                  <a:srgbClr val="0070C0"/>
                </a:solidFill>
                <a:latin typeface="Courier New"/>
                <a:ea typeface="Times New Roman"/>
              </a:rPr>
              <a:t>f</a:t>
            </a:r>
            <a:r>
              <a:rPr lang="en-US" sz="2400" b="1" dirty="0">
                <a:solidFill>
                  <a:srgbClr val="000000"/>
                </a:solidFill>
                <a:latin typeface="Courier New"/>
                <a:ea typeface="Times New Roman"/>
              </a:rPr>
              <a:t>(</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x</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a:t>
            </a:r>
          </a:p>
          <a:p>
            <a:pPr marL="179388" indent="-92075" algn="just" fontAlgn="base">
              <a:spcBef>
                <a:spcPct val="0"/>
              </a:spcBef>
              <a:defRPr/>
            </a:pPr>
            <a:r>
              <a:rPr lang="ru-RU" sz="2400" b="1" dirty="0">
                <a:solidFill>
                  <a:srgbClr val="000000"/>
                </a:solidFill>
                <a:latin typeface="Courier New"/>
                <a:ea typeface="Times New Roman"/>
              </a:rPr>
              <a:t>  </a:t>
            </a:r>
            <a:r>
              <a:rPr lang="en-US" sz="2400" b="1" dirty="0">
                <a:solidFill>
                  <a:srgbClr val="333399"/>
                </a:solidFill>
                <a:latin typeface="Courier New"/>
                <a:ea typeface="Times New Roman"/>
              </a:rPr>
              <a:t>if</a:t>
            </a:r>
            <a:r>
              <a:rPr lang="en-US" sz="2400" b="1" dirty="0">
                <a:solidFill>
                  <a:srgbClr val="000000"/>
                </a:solidFill>
                <a:latin typeface="Courier New"/>
                <a:ea typeface="Times New Roman"/>
              </a:rPr>
              <a:t> x &gt; </a:t>
            </a:r>
            <a:r>
              <a:rPr lang="en-US" sz="2400" b="1" dirty="0">
                <a:solidFill>
                  <a:srgbClr val="00B0F0"/>
                </a:solidFill>
                <a:latin typeface="Courier New"/>
                <a:ea typeface="Times New Roman"/>
              </a:rPr>
              <a:t>0</a:t>
            </a:r>
            <a:r>
              <a:rPr lang="en-US" sz="2400" b="1" dirty="0">
                <a:solidFill>
                  <a:srgbClr val="000000"/>
                </a:solidFill>
                <a:latin typeface="Courier New"/>
                <a:ea typeface="Times New Roman"/>
              </a:rPr>
              <a:t>: </a:t>
            </a:r>
            <a:endParaRPr lang="ru-RU" sz="2400" b="1" dirty="0">
              <a:solidFill>
                <a:srgbClr val="000000"/>
              </a:solidFill>
              <a:latin typeface="Courier New"/>
              <a:ea typeface="Times New Roman"/>
            </a:endParaRPr>
          </a:p>
          <a:p>
            <a:pPr marL="179388" indent="-92075" algn="just" fontAlgn="base">
              <a:spcBef>
                <a:spcPct val="0"/>
              </a:spcBef>
              <a:defRPr/>
            </a:pPr>
            <a:r>
              <a:rPr lang="ru-RU" sz="2400" b="1" dirty="0">
                <a:solidFill>
                  <a:srgbClr val="0070C0"/>
                </a:solidFill>
                <a:latin typeface="Courier New"/>
                <a:ea typeface="Times New Roman"/>
              </a:rPr>
              <a:t>    </a:t>
            </a:r>
            <a:r>
              <a:rPr lang="en-US" sz="2400" b="1" dirty="0">
                <a:solidFill>
                  <a:srgbClr val="0070C0"/>
                </a:solidFill>
                <a:latin typeface="Courier New"/>
                <a:ea typeface="Times New Roman"/>
              </a:rPr>
              <a:t>g</a:t>
            </a:r>
            <a:r>
              <a:rPr lang="en-US" sz="2400" b="1" dirty="0">
                <a:solidFill>
                  <a:srgbClr val="000000"/>
                </a:solidFill>
                <a:latin typeface="Courier New"/>
                <a:ea typeface="Times New Roman"/>
              </a:rPr>
              <a:t>( x-</a:t>
            </a:r>
            <a:r>
              <a:rPr lang="en-US" sz="2400" b="1" dirty="0">
                <a:solidFill>
                  <a:srgbClr val="00B0F0"/>
                </a:solidFill>
                <a:latin typeface="Courier New"/>
                <a:ea typeface="Times New Roman"/>
              </a:rPr>
              <a:t>1 </a:t>
            </a:r>
            <a:r>
              <a:rPr lang="en-US" sz="2400" b="1" dirty="0">
                <a:solidFill>
                  <a:srgbClr val="000000"/>
                </a:solidFill>
                <a:latin typeface="Courier New"/>
                <a:ea typeface="Times New Roman"/>
              </a:rPr>
              <a:t>)</a:t>
            </a:r>
            <a:r>
              <a:rPr lang="ru-RU" sz="2400" b="1" dirty="0">
                <a:solidFill>
                  <a:srgbClr val="000000"/>
                </a:solidFill>
                <a:latin typeface="Courier New"/>
                <a:ea typeface="Times New Roman"/>
              </a:rPr>
              <a:t> </a:t>
            </a:r>
          </a:p>
          <a:p>
            <a:pPr marL="179388" indent="-92075" algn="just" fontAlgn="base">
              <a:spcBef>
                <a:spcPct val="0"/>
              </a:spcBef>
              <a:defRPr/>
            </a:pPr>
            <a:r>
              <a:rPr lang="ru-RU" sz="2400" b="1" dirty="0">
                <a:solidFill>
                  <a:srgbClr val="000000"/>
                </a:solidFill>
                <a:latin typeface="Courier New"/>
                <a:ea typeface="Times New Roman"/>
              </a:rPr>
              <a:t>    </a:t>
            </a:r>
            <a:r>
              <a:rPr lang="en-US" sz="2400" b="1" dirty="0">
                <a:solidFill>
                  <a:srgbClr val="0070C0"/>
                </a:solidFill>
                <a:latin typeface="Courier New"/>
                <a:ea typeface="Times New Roman"/>
              </a:rPr>
              <a:t>f</a:t>
            </a:r>
            <a:r>
              <a:rPr lang="ru-RU" sz="2400" b="1" dirty="0">
                <a:solidFill>
                  <a:srgbClr val="000000"/>
                </a:solidFill>
                <a:latin typeface="Courier New"/>
                <a:ea typeface="Times New Roman"/>
              </a:rPr>
              <a:t>(</a:t>
            </a:r>
            <a:r>
              <a:rPr lang="en-US" sz="2400" b="1" dirty="0">
                <a:solidFill>
                  <a:srgbClr val="000000"/>
                </a:solidFill>
                <a:latin typeface="Courier New"/>
                <a:ea typeface="Times New Roman"/>
              </a:rPr>
              <a:t> x</a:t>
            </a:r>
            <a:r>
              <a:rPr lang="ru-RU" sz="2400" b="1" dirty="0">
                <a:solidFill>
                  <a:srgbClr val="000000"/>
                </a:solidFill>
                <a:latin typeface="Courier New"/>
                <a:ea typeface="Times New Roman"/>
              </a:rPr>
              <a:t>-</a:t>
            </a:r>
            <a:r>
              <a:rPr lang="ru-RU" sz="2400" b="1" dirty="0">
                <a:solidFill>
                  <a:srgbClr val="00B0F0"/>
                </a:solidFill>
                <a:latin typeface="Courier New"/>
                <a:ea typeface="Times New Roman"/>
              </a:rPr>
              <a:t>2</a:t>
            </a:r>
            <a:r>
              <a:rPr lang="en-US" sz="2400" b="1" dirty="0">
                <a:solidFill>
                  <a:srgbClr val="00B0F0"/>
                </a:solidFill>
                <a:latin typeface="Courier New"/>
                <a:ea typeface="Times New Roman"/>
              </a:rPr>
              <a:t> </a:t>
            </a:r>
            <a:r>
              <a:rPr lang="ru-RU" sz="2400" b="1" dirty="0">
                <a:solidFill>
                  <a:srgbClr val="000000"/>
                </a:solidFill>
                <a:latin typeface="Courier New"/>
                <a:ea typeface="Times New Roman"/>
              </a:rPr>
              <a:t>) </a:t>
            </a:r>
            <a:endParaRPr lang="en-US" sz="2400" b="1" dirty="0">
              <a:solidFill>
                <a:srgbClr val="000000"/>
              </a:solidFill>
              <a:latin typeface="Courier New"/>
              <a:ea typeface="Times New Roman"/>
            </a:endParaRPr>
          </a:p>
          <a:p>
            <a:pPr marL="179388" indent="-92075" algn="just" fontAlgn="base">
              <a:spcBef>
                <a:spcPct val="0"/>
              </a:spcBef>
              <a:defRPr/>
            </a:pPr>
            <a:r>
              <a:rPr lang="en-US" sz="2400" b="1" dirty="0">
                <a:solidFill>
                  <a:srgbClr val="000000"/>
                </a:solidFill>
                <a:latin typeface="Courier New"/>
                <a:ea typeface="Times New Roman"/>
              </a:rPr>
              <a:t>  </a:t>
            </a:r>
            <a:r>
              <a:rPr lang="en-US" sz="2400" b="1" dirty="0">
                <a:solidFill>
                  <a:srgbClr val="0070C0"/>
                </a:solidFill>
                <a:latin typeface="Courier New"/>
                <a:ea typeface="Times New Roman"/>
              </a:rPr>
              <a:t>print</a:t>
            </a:r>
            <a:r>
              <a:rPr lang="en-US" sz="2400" b="1" dirty="0">
                <a:solidFill>
                  <a:srgbClr val="000000"/>
                </a:solidFill>
                <a:latin typeface="Courier New"/>
                <a:ea typeface="Times New Roman"/>
              </a:rPr>
              <a:t>( </a:t>
            </a:r>
            <a:r>
              <a:rPr lang="en-US" sz="2400" b="1" dirty="0">
                <a:solidFill>
                  <a:srgbClr val="C00000"/>
                </a:solidFill>
                <a:latin typeface="Courier New"/>
                <a:ea typeface="Times New Roman"/>
              </a:rPr>
              <a:t>"*"</a:t>
            </a:r>
            <a:r>
              <a:rPr lang="en-US" sz="2400" b="1" dirty="0">
                <a:solidFill>
                  <a:srgbClr val="000000"/>
                </a:solidFill>
                <a:latin typeface="Courier New"/>
                <a:ea typeface="Times New Roman"/>
              </a:rPr>
              <a:t> ) </a:t>
            </a:r>
          </a:p>
          <a:p>
            <a:pPr marL="179388" indent="-92075" algn="just" fontAlgn="base">
              <a:spcBef>
                <a:spcPct val="0"/>
              </a:spcBef>
              <a:defRPr/>
            </a:pPr>
            <a:endParaRPr lang="en-US" sz="1100" b="1" dirty="0">
              <a:solidFill>
                <a:srgbClr val="000000"/>
              </a:solidFill>
              <a:latin typeface="Courier New"/>
              <a:ea typeface="Times New Roman"/>
            </a:endParaRPr>
          </a:p>
          <a:p>
            <a:pPr marL="179388" indent="-92075" algn="just" fontAlgn="base">
              <a:spcBef>
                <a:spcPct val="0"/>
              </a:spcBef>
              <a:defRPr/>
            </a:pPr>
            <a:r>
              <a:rPr lang="en-US" sz="2400" b="1" dirty="0">
                <a:solidFill>
                  <a:srgbClr val="333399"/>
                </a:solidFill>
                <a:latin typeface="Courier New"/>
                <a:ea typeface="Times New Roman"/>
              </a:rPr>
              <a:t>def</a:t>
            </a:r>
            <a:r>
              <a:rPr lang="en-US" sz="2400" b="1" dirty="0">
                <a:solidFill>
                  <a:srgbClr val="000000"/>
                </a:solidFill>
                <a:latin typeface="Courier New"/>
                <a:ea typeface="Times New Roman"/>
              </a:rPr>
              <a:t> </a:t>
            </a:r>
            <a:r>
              <a:rPr lang="en-US" sz="2400" b="1" dirty="0">
                <a:solidFill>
                  <a:srgbClr val="0070C0"/>
                </a:solidFill>
                <a:latin typeface="Courier New"/>
                <a:ea typeface="Times New Roman"/>
              </a:rPr>
              <a:t>g</a:t>
            </a:r>
            <a:r>
              <a:rPr lang="en-US" sz="2400" b="1" dirty="0">
                <a:solidFill>
                  <a:srgbClr val="000000"/>
                </a:solidFill>
                <a:latin typeface="Courier New"/>
                <a:ea typeface="Times New Roman"/>
              </a:rPr>
              <a:t>(</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x</a:t>
            </a: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a:t>
            </a:r>
          </a:p>
          <a:p>
            <a:pPr marL="179388" indent="-92075" algn="just" fontAlgn="base">
              <a:spcBef>
                <a:spcPct val="0"/>
              </a:spcBef>
              <a:defRPr/>
            </a:pPr>
            <a:r>
              <a:rPr lang="en-US" sz="2400" b="1" dirty="0">
                <a:solidFill>
                  <a:srgbClr val="000000"/>
                </a:solidFill>
                <a:latin typeface="Courier New"/>
                <a:ea typeface="Times New Roman"/>
              </a:rPr>
              <a:t>  </a:t>
            </a:r>
            <a:r>
              <a:rPr lang="en-US" sz="2400" b="1" dirty="0">
                <a:solidFill>
                  <a:srgbClr val="0070C0"/>
                </a:solidFill>
                <a:latin typeface="Courier New"/>
                <a:ea typeface="Times New Roman"/>
              </a:rPr>
              <a:t>print</a:t>
            </a:r>
            <a:r>
              <a:rPr lang="en-US" sz="2400" b="1" dirty="0">
                <a:solidFill>
                  <a:srgbClr val="000000"/>
                </a:solidFill>
                <a:latin typeface="Courier New"/>
                <a:ea typeface="Times New Roman"/>
              </a:rPr>
              <a:t>( </a:t>
            </a:r>
            <a:r>
              <a:rPr lang="en-US" sz="2400" b="1" dirty="0">
                <a:solidFill>
                  <a:srgbClr val="C00000"/>
                </a:solidFill>
                <a:latin typeface="Courier New"/>
                <a:ea typeface="Times New Roman"/>
              </a:rPr>
              <a:t>"*"</a:t>
            </a:r>
            <a:r>
              <a:rPr lang="en-US" sz="2400" b="1" dirty="0">
                <a:solidFill>
                  <a:srgbClr val="000000"/>
                </a:solidFill>
                <a:latin typeface="Courier New"/>
                <a:ea typeface="Times New Roman"/>
              </a:rPr>
              <a:t> ) </a:t>
            </a:r>
          </a:p>
          <a:p>
            <a:pPr marL="179388" indent="-92075" algn="just" fontAlgn="base">
              <a:spcBef>
                <a:spcPct val="0"/>
              </a:spcBef>
              <a:defRPr/>
            </a:pPr>
            <a:r>
              <a:rPr lang="ru-RU" sz="2400" b="1" dirty="0">
                <a:solidFill>
                  <a:srgbClr val="000000"/>
                </a:solidFill>
                <a:latin typeface="Courier New"/>
                <a:ea typeface="Times New Roman"/>
              </a:rPr>
              <a:t> </a:t>
            </a:r>
            <a:r>
              <a:rPr lang="en-US" sz="2400" b="1" dirty="0">
                <a:solidFill>
                  <a:srgbClr val="000000"/>
                </a:solidFill>
                <a:latin typeface="Courier New"/>
                <a:ea typeface="Times New Roman"/>
              </a:rPr>
              <a:t> </a:t>
            </a:r>
            <a:r>
              <a:rPr lang="en-US" sz="2400" b="1" dirty="0">
                <a:solidFill>
                  <a:srgbClr val="333399"/>
                </a:solidFill>
                <a:latin typeface="Courier New"/>
                <a:ea typeface="Times New Roman"/>
              </a:rPr>
              <a:t>if</a:t>
            </a:r>
            <a:r>
              <a:rPr lang="en-US" sz="2400" b="1" dirty="0">
                <a:solidFill>
                  <a:srgbClr val="000000"/>
                </a:solidFill>
                <a:latin typeface="Courier New"/>
                <a:ea typeface="Times New Roman"/>
              </a:rPr>
              <a:t> x &gt; </a:t>
            </a:r>
            <a:r>
              <a:rPr lang="en-US" sz="2400" b="1" dirty="0">
                <a:solidFill>
                  <a:srgbClr val="00B0F0"/>
                </a:solidFill>
                <a:latin typeface="Courier New"/>
                <a:ea typeface="Times New Roman"/>
              </a:rPr>
              <a:t>1</a:t>
            </a:r>
            <a:r>
              <a:rPr lang="en-US" sz="2400" b="1" dirty="0">
                <a:solidFill>
                  <a:srgbClr val="000000"/>
                </a:solidFill>
                <a:latin typeface="Courier New"/>
                <a:ea typeface="Times New Roman"/>
              </a:rPr>
              <a:t>: </a:t>
            </a:r>
            <a:r>
              <a:rPr lang="en-US" sz="2400" b="1" dirty="0">
                <a:solidFill>
                  <a:srgbClr val="0070C0"/>
                </a:solidFill>
                <a:latin typeface="Courier New"/>
                <a:ea typeface="Times New Roman"/>
              </a:rPr>
              <a:t>f</a:t>
            </a:r>
            <a:r>
              <a:rPr lang="en-US" sz="2400" b="1" dirty="0">
                <a:solidFill>
                  <a:srgbClr val="000000"/>
                </a:solidFill>
                <a:latin typeface="Courier New"/>
                <a:ea typeface="Times New Roman"/>
              </a:rPr>
              <a:t>(x-</a:t>
            </a:r>
            <a:r>
              <a:rPr lang="en-US" sz="2400" b="1" dirty="0">
                <a:solidFill>
                  <a:srgbClr val="00B0F0"/>
                </a:solidFill>
                <a:latin typeface="Courier New"/>
                <a:ea typeface="Times New Roman"/>
              </a:rPr>
              <a:t>3</a:t>
            </a:r>
            <a:r>
              <a:rPr lang="en-US" sz="2400" b="1" dirty="0">
                <a:solidFill>
                  <a:srgbClr val="000000"/>
                </a:solidFill>
                <a:latin typeface="Courier New"/>
                <a:ea typeface="Times New Roman"/>
              </a:rPr>
              <a:t>)</a:t>
            </a:r>
          </a:p>
          <a:p>
            <a:pPr marL="179388" indent="-92075" algn="just" fontAlgn="base">
              <a:spcBef>
                <a:spcPct val="0"/>
              </a:spcBef>
              <a:defRPr/>
            </a:pPr>
            <a:endParaRPr lang="en-US" sz="800" b="1" dirty="0">
              <a:solidFill>
                <a:srgbClr val="000000"/>
              </a:solidFill>
              <a:latin typeface="Courier New"/>
              <a:ea typeface="Times New Roman"/>
            </a:endParaRPr>
          </a:p>
          <a:p>
            <a:pPr marL="179388" indent="-92075" algn="just" fontAlgn="base">
              <a:spcBef>
                <a:spcPct val="0"/>
              </a:spcBef>
              <a:defRPr/>
            </a:pPr>
            <a:r>
              <a:rPr lang="en-US" sz="2400" b="1" dirty="0">
                <a:solidFill>
                  <a:srgbClr val="000000"/>
                </a:solidFill>
                <a:latin typeface="Courier New"/>
                <a:ea typeface="Times New Roman"/>
              </a:rPr>
              <a:t>f(</a:t>
            </a:r>
            <a:r>
              <a:rPr lang="ru-RU" sz="2400" b="1" dirty="0">
                <a:solidFill>
                  <a:srgbClr val="000000"/>
                </a:solidFill>
                <a:latin typeface="Courier New"/>
                <a:ea typeface="Times New Roman"/>
              </a:rPr>
              <a:t> </a:t>
            </a:r>
            <a:r>
              <a:rPr lang="en-US" sz="2400" b="1" dirty="0">
                <a:solidFill>
                  <a:srgbClr val="00B0F0"/>
                </a:solidFill>
                <a:latin typeface="Courier New"/>
                <a:ea typeface="Times New Roman"/>
              </a:rPr>
              <a:t>9</a:t>
            </a:r>
            <a:r>
              <a:rPr lang="ru-RU" sz="2400" b="1" dirty="0">
                <a:solidFill>
                  <a:srgbClr val="00B0F0"/>
                </a:solidFill>
                <a:latin typeface="Courier New"/>
                <a:ea typeface="Times New Roman"/>
              </a:rPr>
              <a:t> </a:t>
            </a:r>
            <a:r>
              <a:rPr lang="en-US" sz="2400" b="1" dirty="0">
                <a:solidFill>
                  <a:srgbClr val="000000"/>
                </a:solidFill>
                <a:latin typeface="Courier New"/>
                <a:ea typeface="Times New Roman"/>
              </a:rPr>
              <a:t>)</a:t>
            </a:r>
            <a:endParaRPr lang="ru-RU" sz="2400" b="1" dirty="0">
              <a:solidFill>
                <a:srgbClr val="000000"/>
              </a:solidFill>
              <a:latin typeface="Courier New"/>
              <a:ea typeface="Times New Roman"/>
            </a:endParaRPr>
          </a:p>
        </p:txBody>
      </p:sp>
      <p:grpSp>
        <p:nvGrpSpPr>
          <p:cNvPr id="2" name="Группа 9"/>
          <p:cNvGrpSpPr>
            <a:grpSpLocks/>
          </p:cNvGrpSpPr>
          <p:nvPr/>
        </p:nvGrpSpPr>
        <p:grpSpPr bwMode="auto">
          <a:xfrm>
            <a:off x="3009900" y="1409700"/>
            <a:ext cx="5664200" cy="1168400"/>
            <a:chOff x="4063645" y="1482696"/>
            <a:chExt cx="4605470" cy="950007"/>
          </a:xfrm>
        </p:grpSpPr>
        <p:sp>
          <p:nvSpPr>
            <p:cNvPr id="28" name="Прямоугольник 27"/>
            <p:cNvSpPr/>
            <p:nvPr/>
          </p:nvSpPr>
          <p:spPr bwMode="auto">
            <a:xfrm>
              <a:off x="4063645" y="1482696"/>
              <a:ext cx="4605470" cy="950007"/>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lstStyle/>
            <a:p>
              <a:pPr fontAlgn="base">
                <a:spcBef>
                  <a:spcPct val="0"/>
                </a:spcBef>
                <a:spcAft>
                  <a:spcPct val="0"/>
                </a:spcAft>
                <a:defRPr/>
              </a:pPr>
              <a:endParaRPr lang="ru-RU">
                <a:solidFill>
                  <a:srgbClr val="000000"/>
                </a:solidFill>
              </a:endParaRPr>
            </a:p>
          </p:txBody>
        </p:sp>
        <p:graphicFrame>
          <p:nvGraphicFramePr>
            <p:cNvPr id="10243" name="Object 2"/>
            <p:cNvGraphicFramePr>
              <a:graphicFrameLocks noChangeAspect="1"/>
            </p:cNvGraphicFramePr>
            <p:nvPr/>
          </p:nvGraphicFramePr>
          <p:xfrm>
            <a:off x="4147546" y="1511093"/>
            <a:ext cx="4407982" cy="886760"/>
          </p:xfrm>
          <a:graphic>
            <a:graphicData uri="http://schemas.openxmlformats.org/presentationml/2006/ole">
              <mc:AlternateContent xmlns:mc="http://schemas.openxmlformats.org/markup-compatibility/2006">
                <mc:Choice xmlns:v="urn:schemas-microsoft-com:vml" Requires="v">
                  <p:oleObj spid="_x0000_s6170" name="Формула" r:id="rId3" imgW="2273040" imgH="457200" progId="Equation.3">
                    <p:embed/>
                  </p:oleObj>
                </mc:Choice>
                <mc:Fallback>
                  <p:oleObj name="Формула" r:id="rId3" imgW="227304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47546" y="1511093"/>
                          <a:ext cx="4407982" cy="8867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grpSp>
        <p:nvGrpSpPr>
          <p:cNvPr id="3" name="Группа 9"/>
          <p:cNvGrpSpPr>
            <a:grpSpLocks/>
          </p:cNvGrpSpPr>
          <p:nvPr/>
        </p:nvGrpSpPr>
        <p:grpSpPr bwMode="auto">
          <a:xfrm>
            <a:off x="4483100" y="3302000"/>
            <a:ext cx="4191000" cy="1397000"/>
            <a:chOff x="4610932" y="1389760"/>
            <a:chExt cx="3407635" cy="1135878"/>
          </a:xfrm>
        </p:grpSpPr>
        <p:sp>
          <p:nvSpPr>
            <p:cNvPr id="32" name="Прямоугольник 31"/>
            <p:cNvSpPr/>
            <p:nvPr/>
          </p:nvSpPr>
          <p:spPr bwMode="auto">
            <a:xfrm>
              <a:off x="4610932" y="1389760"/>
              <a:ext cx="3407635" cy="1135878"/>
            </a:xfrm>
            <a:prstGeom prst="rect">
              <a:avLst/>
            </a:prstGeom>
            <a:solidFill>
              <a:srgbClr val="E6E6FF"/>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lstStyle/>
            <a:p>
              <a:pPr fontAlgn="base">
                <a:spcBef>
                  <a:spcPct val="0"/>
                </a:spcBef>
                <a:spcAft>
                  <a:spcPct val="0"/>
                </a:spcAft>
                <a:defRPr/>
              </a:pPr>
              <a:endParaRPr lang="ru-RU">
                <a:solidFill>
                  <a:srgbClr val="000000"/>
                </a:solidFill>
              </a:endParaRPr>
            </a:p>
          </p:txBody>
        </p:sp>
        <p:graphicFrame>
          <p:nvGraphicFramePr>
            <p:cNvPr id="10242" name="Object 2"/>
            <p:cNvGraphicFramePr>
              <a:graphicFrameLocks noChangeAspect="1"/>
            </p:cNvGraphicFramePr>
            <p:nvPr/>
          </p:nvGraphicFramePr>
          <p:xfrm>
            <a:off x="4774860" y="1511093"/>
            <a:ext cx="3152062" cy="886760"/>
          </p:xfrm>
          <a:graphic>
            <a:graphicData uri="http://schemas.openxmlformats.org/presentationml/2006/ole">
              <mc:AlternateContent xmlns:mc="http://schemas.openxmlformats.org/markup-compatibility/2006">
                <mc:Choice xmlns:v="urn:schemas-microsoft-com:vml" Requires="v">
                  <p:oleObj spid="_x0000_s6171" name="Формула" r:id="rId5" imgW="1625400" imgH="457200" progId="Equation.3">
                    <p:embed/>
                  </p:oleObj>
                </mc:Choice>
                <mc:Fallback>
                  <p:oleObj name="Формула" r:id="rId5" imgW="1625400" imgH="457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74860" y="1511093"/>
                          <a:ext cx="3152062" cy="88676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pSp>
    </p:spTree>
    <p:extLst>
      <p:ext uri="{BB962C8B-B14F-4D97-AF65-F5344CB8AC3E}">
        <p14:creationId xmlns:p14="http://schemas.microsoft.com/office/powerpoint/2010/main" val="289590050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dissolv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8" name="Заголовок 1"/>
          <p:cNvSpPr>
            <a:spLocks noGrp="1"/>
          </p:cNvSpPr>
          <p:nvPr>
            <p:ph type="title"/>
          </p:nvPr>
        </p:nvSpPr>
        <p:spPr>
          <a:xfrm>
            <a:off x="311150" y="301625"/>
            <a:ext cx="8375650" cy="471488"/>
          </a:xfrm>
        </p:spPr>
        <p:txBody>
          <a:bodyPr/>
          <a:lstStyle/>
          <a:p>
            <a:r>
              <a:rPr lang="ru-RU" altLang="ru-RU" smtClean="0"/>
              <a:t>Анализ рекурсивных функций</a:t>
            </a:r>
          </a:p>
        </p:txBody>
      </p:sp>
      <p:sp>
        <p:nvSpPr>
          <p:cNvPr id="11269" name="Номер слайда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571B02EF-3DAE-4941-9B7D-136E68A99457}" type="slidenum">
              <a:rPr lang="ru-RU" altLang="ru-RU" smtClean="0">
                <a:solidFill>
                  <a:srgbClr val="000000"/>
                </a:solidFill>
              </a:rPr>
              <a:pPr/>
              <a:t>24</a:t>
            </a:fld>
            <a:endParaRPr lang="ru-RU" altLang="ru-RU" smtClean="0">
              <a:solidFill>
                <a:srgbClr val="000000"/>
              </a:solidFill>
            </a:endParaRPr>
          </a:p>
        </p:txBody>
      </p:sp>
      <p:graphicFrame>
        <p:nvGraphicFramePr>
          <p:cNvPr id="11266" name="Object 2"/>
          <p:cNvGraphicFramePr>
            <a:graphicFrameLocks noChangeAspect="1"/>
          </p:cNvGraphicFramePr>
          <p:nvPr/>
        </p:nvGraphicFramePr>
        <p:xfrm>
          <a:off x="395288" y="796925"/>
          <a:ext cx="5421312" cy="1090613"/>
        </p:xfrm>
        <a:graphic>
          <a:graphicData uri="http://schemas.openxmlformats.org/presentationml/2006/ole">
            <mc:AlternateContent xmlns:mc="http://schemas.openxmlformats.org/markup-compatibility/2006">
              <mc:Choice xmlns:v="urn:schemas-microsoft-com:vml" Requires="v">
                <p:oleObj spid="_x0000_s7194" name="Формула" r:id="rId3" imgW="2273040" imgH="457200" progId="Equation.3">
                  <p:embed/>
                </p:oleObj>
              </mc:Choice>
              <mc:Fallback>
                <p:oleObj name="Формула" r:id="rId3" imgW="2273040" imgH="457200"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5288" y="796925"/>
                        <a:ext cx="5421312" cy="1090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1267" name="Object 2"/>
          <p:cNvGraphicFramePr>
            <a:graphicFrameLocks noChangeAspect="1"/>
          </p:cNvGraphicFramePr>
          <p:nvPr/>
        </p:nvGraphicFramePr>
        <p:xfrm>
          <a:off x="395288" y="1952625"/>
          <a:ext cx="3876675" cy="1090613"/>
        </p:xfrm>
        <a:graphic>
          <a:graphicData uri="http://schemas.openxmlformats.org/presentationml/2006/ole">
            <mc:AlternateContent xmlns:mc="http://schemas.openxmlformats.org/markup-compatibility/2006">
              <mc:Choice xmlns:v="urn:schemas-microsoft-com:vml" Requires="v">
                <p:oleObj spid="_x0000_s7195" name="Формула" r:id="rId5" imgW="1625400" imgH="457200" progId="Equation.3">
                  <p:embed/>
                </p:oleObj>
              </mc:Choice>
              <mc:Fallback>
                <p:oleObj name="Формула" r:id="rId5" imgW="1625400" imgH="457200"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95288" y="1952625"/>
                        <a:ext cx="3876675" cy="10906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2" name="Таблица 11"/>
          <p:cNvGraphicFramePr>
            <a:graphicFrameLocks noGrp="1"/>
          </p:cNvGraphicFramePr>
          <p:nvPr/>
        </p:nvGraphicFramePr>
        <p:xfrm>
          <a:off x="393700" y="3162300"/>
          <a:ext cx="8502646" cy="1560882"/>
        </p:xfrm>
        <a:graphic>
          <a:graphicData uri="http://schemas.openxmlformats.org/drawingml/2006/table">
            <a:tbl>
              <a:tblPr firstRow="1" bandRow="1">
                <a:tableStyleId>{5C22544A-7EE6-4342-B048-85BDC9FD1C3A}</a:tableStyleId>
              </a:tblPr>
              <a:tblGrid>
                <a:gridCol w="977986"/>
                <a:gridCol w="684060"/>
                <a:gridCol w="684060"/>
                <a:gridCol w="684060"/>
                <a:gridCol w="684060"/>
                <a:gridCol w="684060"/>
                <a:gridCol w="684060"/>
                <a:gridCol w="684060"/>
                <a:gridCol w="684060"/>
                <a:gridCol w="684060"/>
                <a:gridCol w="684060"/>
                <a:gridCol w="684060"/>
              </a:tblGrid>
              <a:tr h="520171">
                <a:tc>
                  <a:txBody>
                    <a:bodyPr/>
                    <a:lstStyle/>
                    <a:p>
                      <a:pPr algn="ctr"/>
                      <a:r>
                        <a:rPr lang="en-US" sz="2800" b="0" i="1" dirty="0" smtClean="0">
                          <a:solidFill>
                            <a:schemeClr val="tx1"/>
                          </a:solidFill>
                          <a:latin typeface="Times New Roman" pitchFamily="18" charset="0"/>
                          <a:cs typeface="Times New Roman" pitchFamily="18" charset="0"/>
                        </a:rPr>
                        <a:t>x</a:t>
                      </a:r>
                      <a:endParaRPr lang="ru-RU" sz="2800" b="0" i="1"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ru-RU" sz="2800" b="0" dirty="0" smtClean="0">
                          <a:solidFill>
                            <a:schemeClr val="tx1"/>
                          </a:solidFill>
                          <a:latin typeface="Times New Roman" pitchFamily="18" charset="0"/>
                          <a:cs typeface="Times New Roman" pitchFamily="18" charset="0"/>
                        </a:rPr>
                        <a:t>–1</a:t>
                      </a:r>
                      <a:r>
                        <a:rPr lang="ru-RU" sz="2800" b="0" baseline="0" dirty="0" smtClean="0">
                          <a:solidFill>
                            <a:schemeClr val="tx1"/>
                          </a:solidFill>
                          <a:latin typeface="Times New Roman" pitchFamily="18" charset="0"/>
                          <a:cs typeface="Times New Roman" pitchFamily="18" charset="0"/>
                        </a:rPr>
                        <a:t> </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ru-RU" sz="2800" b="0" dirty="0" smtClean="0">
                          <a:solidFill>
                            <a:schemeClr val="tx1"/>
                          </a:solidFill>
                          <a:latin typeface="Times New Roman" pitchFamily="18" charset="0"/>
                          <a:cs typeface="Times New Roman" pitchFamily="18" charset="0"/>
                        </a:rPr>
                        <a:t>0</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1</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3</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4</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5</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ru-RU" sz="2800" b="0" dirty="0" smtClean="0">
                          <a:solidFill>
                            <a:schemeClr val="tx1"/>
                          </a:solidFill>
                          <a:latin typeface="Times New Roman" pitchFamily="18" charset="0"/>
                          <a:cs typeface="Times New Roman" pitchFamily="18" charset="0"/>
                        </a:rPr>
                        <a:t>6</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ru-RU" sz="2800" b="0" dirty="0" smtClean="0">
                          <a:solidFill>
                            <a:schemeClr val="tx1"/>
                          </a:solidFill>
                          <a:latin typeface="Times New Roman" pitchFamily="18" charset="0"/>
                          <a:cs typeface="Times New Roman" pitchFamily="18" charset="0"/>
                        </a:rPr>
                        <a:t>7</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ru-RU" sz="2800" b="0" dirty="0" smtClean="0">
                          <a:solidFill>
                            <a:schemeClr val="tx1"/>
                          </a:solidFill>
                          <a:latin typeface="Times New Roman" pitchFamily="18" charset="0"/>
                          <a:cs typeface="Times New Roman" pitchFamily="18" charset="0"/>
                        </a:rPr>
                        <a:t>8</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ru-RU" sz="2800" b="0" dirty="0" smtClean="0">
                          <a:solidFill>
                            <a:schemeClr val="tx1"/>
                          </a:solidFill>
                          <a:latin typeface="Times New Roman" pitchFamily="18" charset="0"/>
                          <a:cs typeface="Times New Roman" pitchFamily="18" charset="0"/>
                        </a:rPr>
                        <a:t>9</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r>
              <a:tr h="520171">
                <a:tc>
                  <a:txBody>
                    <a:bodyPr/>
                    <a:lstStyle/>
                    <a:p>
                      <a:pPr algn="ctr"/>
                      <a:r>
                        <a:rPr lang="en-US" sz="2800" i="1" dirty="0" smtClean="0">
                          <a:solidFill>
                            <a:schemeClr val="tx1"/>
                          </a:solidFill>
                          <a:latin typeface="Times New Roman" pitchFamily="18" charset="0"/>
                          <a:cs typeface="Times New Roman" pitchFamily="18" charset="0"/>
                        </a:rPr>
                        <a:t>f</a:t>
                      </a:r>
                      <a:r>
                        <a:rPr lang="ru-RU" sz="2800" i="1" dirty="0" smtClean="0">
                          <a:solidFill>
                            <a:schemeClr val="tx1"/>
                          </a:solidFill>
                          <a:latin typeface="Times New Roman" pitchFamily="18" charset="0"/>
                          <a:cs typeface="Times New Roman" pitchFamily="18" charset="0"/>
                        </a:rPr>
                        <a:t> </a:t>
                      </a:r>
                      <a:r>
                        <a:rPr lang="en-US" sz="2800" dirty="0" smtClean="0">
                          <a:solidFill>
                            <a:schemeClr val="tx1"/>
                          </a:solidFill>
                          <a:latin typeface="Times New Roman" pitchFamily="18" charset="0"/>
                          <a:cs typeface="Times New Roman" pitchFamily="18" charset="0"/>
                        </a:rPr>
                        <a:t>(</a:t>
                      </a:r>
                      <a:r>
                        <a:rPr lang="en-US" sz="2800" i="1" dirty="0" smtClean="0">
                          <a:solidFill>
                            <a:schemeClr val="tx1"/>
                          </a:solidFill>
                          <a:latin typeface="Times New Roman" pitchFamily="18" charset="0"/>
                          <a:cs typeface="Times New Roman" pitchFamily="18" charset="0"/>
                        </a:rPr>
                        <a:t>x</a:t>
                      </a:r>
                      <a:r>
                        <a:rPr lang="en-US" sz="2800" dirty="0" smtClean="0">
                          <a:solidFill>
                            <a:schemeClr val="tx1"/>
                          </a:solidFill>
                          <a:latin typeface="Times New Roman" pitchFamily="18" charset="0"/>
                          <a:cs typeface="Times New Roman" pitchFamily="18" charset="0"/>
                        </a:rPr>
                        <a:t>)</a:t>
                      </a:r>
                      <a:endParaRPr lang="ru-RU" sz="280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1" dirty="0" smtClean="0">
                          <a:solidFill>
                            <a:srgbClr val="0000FF"/>
                          </a:solidFill>
                          <a:latin typeface="Times New Roman" pitchFamily="18" charset="0"/>
                          <a:cs typeface="Times New Roman" pitchFamily="18" charset="0"/>
                        </a:rPr>
                        <a:t>1</a:t>
                      </a:r>
                      <a:endParaRPr lang="ru-RU" sz="2800" b="1" dirty="0">
                        <a:solidFill>
                          <a:srgbClr val="0000FF"/>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1" dirty="0" smtClean="0">
                          <a:solidFill>
                            <a:srgbClr val="0000FF"/>
                          </a:solidFill>
                          <a:latin typeface="Times New Roman" pitchFamily="18" charset="0"/>
                          <a:cs typeface="Times New Roman" pitchFamily="18" charset="0"/>
                        </a:rPr>
                        <a:t>1</a:t>
                      </a:r>
                      <a:endParaRPr lang="ru-RU" sz="2800" b="1" dirty="0">
                        <a:solidFill>
                          <a:srgbClr val="0000FF"/>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3</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3</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6</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6</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11</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11</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19</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19</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32</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solidFill>
                      <a:srgbClr val="99FF66"/>
                    </a:solidFill>
                  </a:tcPr>
                </a:tc>
              </a:tr>
              <a:tr h="520171">
                <a:tc>
                  <a:txBody>
                    <a:bodyPr/>
                    <a:lstStyle/>
                    <a:p>
                      <a:pPr algn="ctr"/>
                      <a:r>
                        <a:rPr lang="en-US" sz="2800" i="1" dirty="0" smtClean="0">
                          <a:solidFill>
                            <a:schemeClr val="tx1"/>
                          </a:solidFill>
                          <a:latin typeface="Times New Roman" pitchFamily="18" charset="0"/>
                          <a:cs typeface="Times New Roman" pitchFamily="18" charset="0"/>
                        </a:rPr>
                        <a:t>g</a:t>
                      </a:r>
                      <a:r>
                        <a:rPr lang="en-US" sz="2800" dirty="0" smtClean="0">
                          <a:solidFill>
                            <a:schemeClr val="tx1"/>
                          </a:solidFill>
                          <a:latin typeface="Times New Roman" pitchFamily="18" charset="0"/>
                          <a:cs typeface="Times New Roman" pitchFamily="18" charset="0"/>
                        </a:rPr>
                        <a:t>(</a:t>
                      </a:r>
                      <a:r>
                        <a:rPr lang="en-US" sz="2800" i="1" dirty="0" smtClean="0">
                          <a:solidFill>
                            <a:schemeClr val="tx1"/>
                          </a:solidFill>
                          <a:latin typeface="Times New Roman" pitchFamily="18" charset="0"/>
                          <a:cs typeface="Times New Roman" pitchFamily="18" charset="0"/>
                        </a:rPr>
                        <a:t>x</a:t>
                      </a:r>
                      <a:r>
                        <a:rPr lang="en-US" sz="2800" dirty="0" smtClean="0">
                          <a:solidFill>
                            <a:schemeClr val="tx1"/>
                          </a:solidFill>
                          <a:latin typeface="Times New Roman" pitchFamily="18" charset="0"/>
                          <a:cs typeface="Times New Roman" pitchFamily="18" charset="0"/>
                        </a:rPr>
                        <a:t>)</a:t>
                      </a:r>
                      <a:endParaRPr lang="ru-RU" sz="280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marL="0" algn="ctr" defTabSz="914400" rtl="0" eaLnBrk="1" latinLnBrk="0" hangingPunct="1"/>
                      <a:r>
                        <a:rPr lang="en-US" sz="2800" b="1" kern="1200" dirty="0" smtClean="0">
                          <a:solidFill>
                            <a:srgbClr val="0000FF"/>
                          </a:solidFill>
                          <a:latin typeface="Times New Roman" pitchFamily="18" charset="0"/>
                          <a:ea typeface="+mn-ea"/>
                          <a:cs typeface="Times New Roman" pitchFamily="18" charset="0"/>
                        </a:rPr>
                        <a:t>1</a:t>
                      </a:r>
                      <a:endParaRPr lang="ru-RU" sz="2800" b="1" kern="1200" dirty="0" smtClean="0">
                        <a:solidFill>
                          <a:srgbClr val="0000FF"/>
                        </a:solidFill>
                        <a:latin typeface="Times New Roman" pitchFamily="18" charset="0"/>
                        <a:ea typeface="+mn-ea"/>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marL="0" algn="ctr" defTabSz="914400" rtl="0" eaLnBrk="1" latinLnBrk="0" hangingPunct="1"/>
                      <a:r>
                        <a:rPr lang="en-US" sz="2800" b="1" kern="1200" dirty="0" smtClean="0">
                          <a:solidFill>
                            <a:srgbClr val="0000FF"/>
                          </a:solidFill>
                          <a:latin typeface="Times New Roman" pitchFamily="18" charset="0"/>
                          <a:ea typeface="+mn-ea"/>
                          <a:cs typeface="Times New Roman" pitchFamily="18" charset="0"/>
                        </a:rPr>
                        <a:t>1</a:t>
                      </a:r>
                      <a:endParaRPr lang="ru-RU" sz="2800" b="1" kern="1200" dirty="0" smtClean="0">
                        <a:solidFill>
                          <a:srgbClr val="0000FF"/>
                        </a:solidFill>
                        <a:latin typeface="Times New Roman" pitchFamily="18" charset="0"/>
                        <a:ea typeface="+mn-ea"/>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marL="0" algn="ctr" defTabSz="914400" rtl="0" eaLnBrk="1" latinLnBrk="0" hangingPunct="1"/>
                      <a:r>
                        <a:rPr lang="en-US" sz="2800" b="1" kern="1200" dirty="0" smtClean="0">
                          <a:solidFill>
                            <a:srgbClr val="0000FF"/>
                          </a:solidFill>
                          <a:latin typeface="Times New Roman" pitchFamily="18" charset="0"/>
                          <a:ea typeface="+mn-ea"/>
                          <a:cs typeface="Times New Roman" pitchFamily="18" charset="0"/>
                        </a:rPr>
                        <a:t>1</a:t>
                      </a:r>
                      <a:endParaRPr lang="ru-RU" sz="2800" b="1" kern="1200" dirty="0" smtClean="0">
                        <a:solidFill>
                          <a:srgbClr val="0000FF"/>
                        </a:solidFill>
                        <a:latin typeface="Times New Roman" pitchFamily="18" charset="0"/>
                        <a:ea typeface="+mn-ea"/>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2</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4</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4</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7</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7</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12</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b="0" dirty="0" smtClean="0">
                          <a:solidFill>
                            <a:schemeClr val="tx1"/>
                          </a:solidFill>
                          <a:latin typeface="Times New Roman" pitchFamily="18" charset="0"/>
                          <a:cs typeface="Times New Roman" pitchFamily="18" charset="0"/>
                        </a:rPr>
                        <a:t>12</a:t>
                      </a:r>
                      <a:endParaRPr lang="ru-RU" sz="2800" b="0" dirty="0">
                        <a:solidFill>
                          <a:schemeClr val="tx1"/>
                        </a:solidFill>
                        <a:latin typeface="Times New Roman" pitchFamily="18" charset="0"/>
                        <a:cs typeface="Times New Roman" pitchFamily="18" charset="0"/>
                      </a:endParaRPr>
                    </a:p>
                  </a:txBody>
                  <a:tcPr marL="0" marR="0" marT="46787" marB="46787">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r>
            </a:tbl>
          </a:graphicData>
        </a:graphic>
      </p:graphicFrame>
      <p:sp>
        <p:nvSpPr>
          <p:cNvPr id="13" name="Прямоугольник 12"/>
          <p:cNvSpPr>
            <a:spLocks noChangeArrowheads="1"/>
          </p:cNvSpPr>
          <p:nvPr/>
        </p:nvSpPr>
        <p:spPr bwMode="auto">
          <a:xfrm>
            <a:off x="2857500" y="3759200"/>
            <a:ext cx="469900" cy="36830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14" name="Прямоугольник 13"/>
          <p:cNvSpPr>
            <a:spLocks noChangeArrowheads="1"/>
          </p:cNvSpPr>
          <p:nvPr/>
        </p:nvSpPr>
        <p:spPr bwMode="auto">
          <a:xfrm>
            <a:off x="428625" y="4859338"/>
            <a:ext cx="35083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sq-AL" altLang="ru-RU" sz="2400" i="1">
                <a:solidFill>
                  <a:srgbClr val="000000"/>
                </a:solidFill>
                <a:latin typeface="Times New Roman" pitchFamily="18" charset="0"/>
                <a:cs typeface="Times New Roman" pitchFamily="18" charset="0"/>
              </a:rPr>
              <a:t>f</a:t>
            </a:r>
            <a:r>
              <a:rPr lang="en-US" altLang="ru-RU" sz="2400" i="1">
                <a:solidFill>
                  <a:srgbClr val="000000"/>
                </a:solidFill>
                <a:latin typeface="Times New Roman" pitchFamily="18" charset="0"/>
                <a:cs typeface="Times New Roman" pitchFamily="18" charset="0"/>
              </a:rPr>
              <a:t> </a:t>
            </a:r>
            <a:r>
              <a:rPr lang="sq-AL" altLang="ru-RU" sz="2400">
                <a:solidFill>
                  <a:srgbClr val="000000"/>
                </a:solidFill>
                <a:latin typeface="Times New Roman" pitchFamily="18" charset="0"/>
                <a:cs typeface="Times New Roman" pitchFamily="18" charset="0"/>
              </a:rPr>
              <a:t>(</a:t>
            </a:r>
            <a:r>
              <a:rPr lang="en-US" altLang="ru-RU" sz="2400">
                <a:solidFill>
                  <a:srgbClr val="000000"/>
                </a:solidFill>
                <a:latin typeface="Times New Roman" pitchFamily="18" charset="0"/>
                <a:cs typeface="Times New Roman" pitchFamily="18" charset="0"/>
              </a:rPr>
              <a:t>1</a:t>
            </a:r>
            <a:r>
              <a:rPr lang="sq-AL" altLang="ru-RU" sz="2400">
                <a:solidFill>
                  <a:srgbClr val="000000"/>
                </a:solidFill>
                <a:latin typeface="Times New Roman" pitchFamily="18" charset="0"/>
                <a:cs typeface="Times New Roman" pitchFamily="18" charset="0"/>
              </a:rPr>
              <a:t>) = </a:t>
            </a:r>
            <a:r>
              <a:rPr lang="en-US" altLang="ru-RU" sz="2400" i="1">
                <a:solidFill>
                  <a:srgbClr val="000000"/>
                </a:solidFill>
                <a:latin typeface="Times New Roman" pitchFamily="18" charset="0"/>
                <a:cs typeface="Times New Roman" pitchFamily="18" charset="0"/>
              </a:rPr>
              <a:t>g</a:t>
            </a:r>
            <a:r>
              <a:rPr lang="en-US" altLang="ru-RU" sz="2400">
                <a:solidFill>
                  <a:srgbClr val="000000"/>
                </a:solidFill>
                <a:latin typeface="Times New Roman" pitchFamily="18" charset="0"/>
                <a:cs typeface="Times New Roman" pitchFamily="18" charset="0"/>
              </a:rPr>
              <a:t>(0) </a:t>
            </a:r>
            <a:r>
              <a:rPr lang="sq-AL" altLang="ru-RU" sz="2400">
                <a:solidFill>
                  <a:srgbClr val="000000"/>
                </a:solidFill>
                <a:latin typeface="Times New Roman" pitchFamily="18" charset="0"/>
                <a:cs typeface="Times New Roman" pitchFamily="18" charset="0"/>
              </a:rPr>
              <a:t>+ </a:t>
            </a:r>
            <a:r>
              <a:rPr lang="en-US" altLang="ru-RU" sz="2400" i="1">
                <a:solidFill>
                  <a:srgbClr val="000000"/>
                </a:solidFill>
                <a:latin typeface="Times New Roman" pitchFamily="18" charset="0"/>
                <a:cs typeface="Times New Roman" pitchFamily="18" charset="0"/>
              </a:rPr>
              <a:t>f </a:t>
            </a:r>
            <a:r>
              <a:rPr lang="en-US" altLang="ru-RU" sz="2400">
                <a:solidFill>
                  <a:srgbClr val="000000"/>
                </a:solidFill>
                <a:latin typeface="Times New Roman" pitchFamily="18" charset="0"/>
                <a:cs typeface="Times New Roman" pitchFamily="18" charset="0"/>
              </a:rPr>
              <a:t>(–1) + 1 = 3</a:t>
            </a:r>
            <a:endParaRPr lang="ru-RU" altLang="ru-RU" sz="2400">
              <a:solidFill>
                <a:srgbClr val="000000"/>
              </a:solidFill>
              <a:latin typeface="Times New Roman" pitchFamily="18" charset="0"/>
              <a:cs typeface="Times New Roman" pitchFamily="18" charset="0"/>
            </a:endParaRPr>
          </a:p>
        </p:txBody>
      </p:sp>
      <p:sp>
        <p:nvSpPr>
          <p:cNvPr id="15" name="Прямоугольник 14"/>
          <p:cNvSpPr>
            <a:spLocks noChangeArrowheads="1"/>
          </p:cNvSpPr>
          <p:nvPr/>
        </p:nvSpPr>
        <p:spPr bwMode="auto">
          <a:xfrm>
            <a:off x="428625" y="5329238"/>
            <a:ext cx="33543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sq-AL" altLang="ru-RU" sz="2400" i="1">
                <a:solidFill>
                  <a:srgbClr val="000000"/>
                </a:solidFill>
                <a:latin typeface="Times New Roman" pitchFamily="18" charset="0"/>
                <a:cs typeface="Times New Roman" pitchFamily="18" charset="0"/>
              </a:rPr>
              <a:t>f</a:t>
            </a:r>
            <a:r>
              <a:rPr lang="en-US" altLang="ru-RU" sz="2400" i="1">
                <a:solidFill>
                  <a:srgbClr val="000000"/>
                </a:solidFill>
                <a:latin typeface="Times New Roman" pitchFamily="18" charset="0"/>
                <a:cs typeface="Times New Roman" pitchFamily="18" charset="0"/>
              </a:rPr>
              <a:t> </a:t>
            </a:r>
            <a:r>
              <a:rPr lang="sq-AL" altLang="ru-RU" sz="2400">
                <a:solidFill>
                  <a:srgbClr val="000000"/>
                </a:solidFill>
                <a:latin typeface="Times New Roman" pitchFamily="18" charset="0"/>
                <a:cs typeface="Times New Roman" pitchFamily="18" charset="0"/>
              </a:rPr>
              <a:t>(</a:t>
            </a:r>
            <a:r>
              <a:rPr lang="ru-RU" altLang="ru-RU" sz="2400">
                <a:solidFill>
                  <a:srgbClr val="000000"/>
                </a:solidFill>
                <a:latin typeface="Times New Roman" pitchFamily="18" charset="0"/>
                <a:cs typeface="Times New Roman" pitchFamily="18" charset="0"/>
              </a:rPr>
              <a:t>2</a:t>
            </a:r>
            <a:r>
              <a:rPr lang="sq-AL" altLang="ru-RU" sz="2400">
                <a:solidFill>
                  <a:srgbClr val="000000"/>
                </a:solidFill>
                <a:latin typeface="Times New Roman" pitchFamily="18" charset="0"/>
                <a:cs typeface="Times New Roman" pitchFamily="18" charset="0"/>
              </a:rPr>
              <a:t>) = </a:t>
            </a:r>
            <a:r>
              <a:rPr lang="en-US" altLang="ru-RU" sz="2400" i="1">
                <a:solidFill>
                  <a:srgbClr val="000000"/>
                </a:solidFill>
                <a:latin typeface="Times New Roman" pitchFamily="18" charset="0"/>
                <a:cs typeface="Times New Roman" pitchFamily="18" charset="0"/>
              </a:rPr>
              <a:t>g</a:t>
            </a:r>
            <a:r>
              <a:rPr lang="en-US" altLang="ru-RU" sz="2400">
                <a:solidFill>
                  <a:srgbClr val="000000"/>
                </a:solidFill>
                <a:latin typeface="Times New Roman" pitchFamily="18" charset="0"/>
                <a:cs typeface="Times New Roman" pitchFamily="18" charset="0"/>
              </a:rPr>
              <a:t>(</a:t>
            </a:r>
            <a:r>
              <a:rPr lang="ru-RU" altLang="ru-RU" sz="2400">
                <a:solidFill>
                  <a:srgbClr val="000000"/>
                </a:solidFill>
                <a:latin typeface="Times New Roman" pitchFamily="18" charset="0"/>
                <a:cs typeface="Times New Roman" pitchFamily="18" charset="0"/>
              </a:rPr>
              <a:t>1</a:t>
            </a:r>
            <a:r>
              <a:rPr lang="en-US" altLang="ru-RU" sz="2400">
                <a:solidFill>
                  <a:srgbClr val="000000"/>
                </a:solidFill>
                <a:latin typeface="Times New Roman" pitchFamily="18" charset="0"/>
                <a:cs typeface="Times New Roman" pitchFamily="18" charset="0"/>
              </a:rPr>
              <a:t>) </a:t>
            </a:r>
            <a:r>
              <a:rPr lang="sq-AL" altLang="ru-RU" sz="2400">
                <a:solidFill>
                  <a:srgbClr val="000000"/>
                </a:solidFill>
                <a:latin typeface="Times New Roman" pitchFamily="18" charset="0"/>
                <a:cs typeface="Times New Roman" pitchFamily="18" charset="0"/>
              </a:rPr>
              <a:t>+ </a:t>
            </a:r>
            <a:r>
              <a:rPr lang="en-US" altLang="ru-RU" sz="2400" i="1">
                <a:solidFill>
                  <a:srgbClr val="000000"/>
                </a:solidFill>
                <a:latin typeface="Times New Roman" pitchFamily="18" charset="0"/>
                <a:cs typeface="Times New Roman" pitchFamily="18" charset="0"/>
              </a:rPr>
              <a:t>f </a:t>
            </a:r>
            <a:r>
              <a:rPr lang="en-US" altLang="ru-RU" sz="2400">
                <a:solidFill>
                  <a:srgbClr val="000000"/>
                </a:solidFill>
                <a:latin typeface="Times New Roman" pitchFamily="18" charset="0"/>
                <a:cs typeface="Times New Roman" pitchFamily="18" charset="0"/>
              </a:rPr>
              <a:t>(</a:t>
            </a:r>
            <a:r>
              <a:rPr lang="ru-RU" altLang="ru-RU" sz="2400">
                <a:solidFill>
                  <a:srgbClr val="000000"/>
                </a:solidFill>
                <a:latin typeface="Times New Roman" pitchFamily="18" charset="0"/>
                <a:cs typeface="Times New Roman" pitchFamily="18" charset="0"/>
              </a:rPr>
              <a:t>0</a:t>
            </a:r>
            <a:r>
              <a:rPr lang="en-US" altLang="ru-RU" sz="2400">
                <a:solidFill>
                  <a:srgbClr val="000000"/>
                </a:solidFill>
                <a:latin typeface="Times New Roman" pitchFamily="18" charset="0"/>
                <a:cs typeface="Times New Roman" pitchFamily="18" charset="0"/>
              </a:rPr>
              <a:t>) + 1 = 3</a:t>
            </a:r>
            <a:endParaRPr lang="ru-RU" altLang="ru-RU" sz="2400">
              <a:solidFill>
                <a:srgbClr val="000000"/>
              </a:solidFill>
              <a:latin typeface="Times New Roman" pitchFamily="18" charset="0"/>
              <a:cs typeface="Times New Roman" pitchFamily="18" charset="0"/>
            </a:endParaRPr>
          </a:p>
        </p:txBody>
      </p:sp>
      <p:sp>
        <p:nvSpPr>
          <p:cNvPr id="16" name="Прямоугольник 15"/>
          <p:cNvSpPr>
            <a:spLocks noChangeArrowheads="1"/>
          </p:cNvSpPr>
          <p:nvPr/>
        </p:nvSpPr>
        <p:spPr bwMode="auto">
          <a:xfrm>
            <a:off x="428625" y="5811838"/>
            <a:ext cx="281463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altLang="ru-RU" sz="2400" i="1">
                <a:solidFill>
                  <a:srgbClr val="000000"/>
                </a:solidFill>
                <a:latin typeface="Times New Roman" pitchFamily="18" charset="0"/>
                <a:cs typeface="Times New Roman" pitchFamily="18" charset="0"/>
              </a:rPr>
              <a:t>g </a:t>
            </a:r>
            <a:r>
              <a:rPr lang="sq-AL" altLang="ru-RU" sz="2400">
                <a:solidFill>
                  <a:srgbClr val="000000"/>
                </a:solidFill>
                <a:latin typeface="Times New Roman" pitchFamily="18" charset="0"/>
                <a:cs typeface="Times New Roman" pitchFamily="18" charset="0"/>
              </a:rPr>
              <a:t>(</a:t>
            </a:r>
            <a:r>
              <a:rPr lang="ru-RU" altLang="ru-RU" sz="2400">
                <a:solidFill>
                  <a:srgbClr val="000000"/>
                </a:solidFill>
                <a:latin typeface="Times New Roman" pitchFamily="18" charset="0"/>
                <a:cs typeface="Times New Roman" pitchFamily="18" charset="0"/>
              </a:rPr>
              <a:t>2</a:t>
            </a:r>
            <a:r>
              <a:rPr lang="sq-AL" altLang="ru-RU" sz="2400">
                <a:solidFill>
                  <a:srgbClr val="000000"/>
                </a:solidFill>
                <a:latin typeface="Times New Roman" pitchFamily="18" charset="0"/>
                <a:cs typeface="Times New Roman" pitchFamily="18" charset="0"/>
              </a:rPr>
              <a:t>) = </a:t>
            </a:r>
            <a:r>
              <a:rPr lang="en-US" altLang="ru-RU" sz="2400">
                <a:solidFill>
                  <a:srgbClr val="000000"/>
                </a:solidFill>
                <a:latin typeface="Times New Roman" pitchFamily="18" charset="0"/>
                <a:cs typeface="Times New Roman" pitchFamily="18" charset="0"/>
              </a:rPr>
              <a:t>1 + </a:t>
            </a:r>
            <a:r>
              <a:rPr lang="sq-AL" altLang="ru-RU" sz="2400">
                <a:solidFill>
                  <a:srgbClr val="000000"/>
                </a:solidFill>
                <a:latin typeface="Times New Roman" pitchFamily="18" charset="0"/>
                <a:cs typeface="Times New Roman" pitchFamily="18" charset="0"/>
              </a:rPr>
              <a:t> </a:t>
            </a:r>
            <a:r>
              <a:rPr lang="en-US" altLang="ru-RU" sz="2400" i="1">
                <a:solidFill>
                  <a:srgbClr val="000000"/>
                </a:solidFill>
                <a:latin typeface="Times New Roman" pitchFamily="18" charset="0"/>
                <a:cs typeface="Times New Roman" pitchFamily="18" charset="0"/>
              </a:rPr>
              <a:t>f </a:t>
            </a:r>
            <a:r>
              <a:rPr lang="en-US" altLang="ru-RU" sz="2400">
                <a:solidFill>
                  <a:srgbClr val="000000"/>
                </a:solidFill>
                <a:latin typeface="Times New Roman" pitchFamily="18" charset="0"/>
                <a:cs typeface="Times New Roman" pitchFamily="18" charset="0"/>
              </a:rPr>
              <a:t>(–1) = 2</a:t>
            </a:r>
            <a:endParaRPr lang="ru-RU" altLang="ru-RU" sz="2400">
              <a:solidFill>
                <a:srgbClr val="000000"/>
              </a:solidFill>
              <a:latin typeface="Times New Roman" pitchFamily="18" charset="0"/>
              <a:cs typeface="Times New Roman" pitchFamily="18" charset="0"/>
            </a:endParaRPr>
          </a:p>
        </p:txBody>
      </p:sp>
      <p:sp>
        <p:nvSpPr>
          <p:cNvPr id="17" name="Прямоугольник 16"/>
          <p:cNvSpPr>
            <a:spLocks noChangeArrowheads="1"/>
          </p:cNvSpPr>
          <p:nvPr/>
        </p:nvSpPr>
        <p:spPr bwMode="auto">
          <a:xfrm>
            <a:off x="3543300" y="3759200"/>
            <a:ext cx="469900" cy="36830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18" name="Прямоугольник 17"/>
          <p:cNvSpPr>
            <a:spLocks noChangeArrowheads="1"/>
          </p:cNvSpPr>
          <p:nvPr/>
        </p:nvSpPr>
        <p:spPr bwMode="auto">
          <a:xfrm>
            <a:off x="3543300" y="4279900"/>
            <a:ext cx="469900" cy="36830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19" name="Прямоугольник 18"/>
          <p:cNvSpPr>
            <a:spLocks noChangeArrowheads="1"/>
          </p:cNvSpPr>
          <p:nvPr/>
        </p:nvSpPr>
        <p:spPr bwMode="auto">
          <a:xfrm>
            <a:off x="4241800" y="3759200"/>
            <a:ext cx="469900" cy="36830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20" name="Прямоугольник 19"/>
          <p:cNvSpPr>
            <a:spLocks noChangeArrowheads="1"/>
          </p:cNvSpPr>
          <p:nvPr/>
        </p:nvSpPr>
        <p:spPr bwMode="auto">
          <a:xfrm>
            <a:off x="4241800" y="4279900"/>
            <a:ext cx="469900" cy="36830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21" name="Прямоугольник 20"/>
          <p:cNvSpPr>
            <a:spLocks noChangeArrowheads="1"/>
          </p:cNvSpPr>
          <p:nvPr/>
        </p:nvSpPr>
        <p:spPr bwMode="auto">
          <a:xfrm>
            <a:off x="4902200" y="3759200"/>
            <a:ext cx="469900" cy="36830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22" name="Прямоугольник 21"/>
          <p:cNvSpPr>
            <a:spLocks noChangeArrowheads="1"/>
          </p:cNvSpPr>
          <p:nvPr/>
        </p:nvSpPr>
        <p:spPr bwMode="auto">
          <a:xfrm>
            <a:off x="4902200" y="4279900"/>
            <a:ext cx="469900" cy="36830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23" name="Прямоугольник 22"/>
          <p:cNvSpPr>
            <a:spLocks noChangeArrowheads="1"/>
          </p:cNvSpPr>
          <p:nvPr/>
        </p:nvSpPr>
        <p:spPr bwMode="auto">
          <a:xfrm>
            <a:off x="5575300" y="3759200"/>
            <a:ext cx="469900" cy="36830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24" name="Прямоугольник 23"/>
          <p:cNvSpPr>
            <a:spLocks noChangeArrowheads="1"/>
          </p:cNvSpPr>
          <p:nvPr/>
        </p:nvSpPr>
        <p:spPr bwMode="auto">
          <a:xfrm>
            <a:off x="5575300" y="4279900"/>
            <a:ext cx="469900" cy="36830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25" name="Прямоугольник 24"/>
          <p:cNvSpPr>
            <a:spLocks noChangeArrowheads="1"/>
          </p:cNvSpPr>
          <p:nvPr/>
        </p:nvSpPr>
        <p:spPr bwMode="auto">
          <a:xfrm>
            <a:off x="6273800" y="3759200"/>
            <a:ext cx="469900" cy="36830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26" name="Прямоугольник 25"/>
          <p:cNvSpPr>
            <a:spLocks noChangeArrowheads="1"/>
          </p:cNvSpPr>
          <p:nvPr/>
        </p:nvSpPr>
        <p:spPr bwMode="auto">
          <a:xfrm>
            <a:off x="6273800" y="4279900"/>
            <a:ext cx="469900" cy="36830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27" name="Прямоугольник 26"/>
          <p:cNvSpPr>
            <a:spLocks noChangeArrowheads="1"/>
          </p:cNvSpPr>
          <p:nvPr/>
        </p:nvSpPr>
        <p:spPr bwMode="auto">
          <a:xfrm>
            <a:off x="6959600" y="3759200"/>
            <a:ext cx="469900" cy="36830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30" name="Прямоугольник 29"/>
          <p:cNvSpPr>
            <a:spLocks noChangeArrowheads="1"/>
          </p:cNvSpPr>
          <p:nvPr/>
        </p:nvSpPr>
        <p:spPr bwMode="auto">
          <a:xfrm>
            <a:off x="6959600" y="4279900"/>
            <a:ext cx="469900" cy="36830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31" name="Прямоугольник 30"/>
          <p:cNvSpPr>
            <a:spLocks noChangeArrowheads="1"/>
          </p:cNvSpPr>
          <p:nvPr/>
        </p:nvSpPr>
        <p:spPr bwMode="auto">
          <a:xfrm>
            <a:off x="7645400" y="3759200"/>
            <a:ext cx="469900" cy="36830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34" name="Прямоугольник 33"/>
          <p:cNvSpPr>
            <a:spLocks noChangeArrowheads="1"/>
          </p:cNvSpPr>
          <p:nvPr/>
        </p:nvSpPr>
        <p:spPr bwMode="auto">
          <a:xfrm>
            <a:off x="7645400" y="4279900"/>
            <a:ext cx="469900" cy="36830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35" name="Прямоугольник 34"/>
          <p:cNvSpPr>
            <a:spLocks noChangeArrowheads="1"/>
          </p:cNvSpPr>
          <p:nvPr/>
        </p:nvSpPr>
        <p:spPr bwMode="auto">
          <a:xfrm>
            <a:off x="8305800" y="4279900"/>
            <a:ext cx="469900" cy="368300"/>
          </a:xfrm>
          <a:prstGeom prst="rect">
            <a:avLst/>
          </a:prstGeom>
          <a:solidFill>
            <a:schemeClr val="bg1"/>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36" name="Прямоугольник 35"/>
          <p:cNvSpPr>
            <a:spLocks noChangeArrowheads="1"/>
          </p:cNvSpPr>
          <p:nvPr/>
        </p:nvSpPr>
        <p:spPr bwMode="auto">
          <a:xfrm>
            <a:off x="8305800" y="3771900"/>
            <a:ext cx="469900" cy="368300"/>
          </a:xfrm>
          <a:prstGeom prst="rect">
            <a:avLst/>
          </a:prstGeom>
          <a:solidFill>
            <a:srgbClr val="99FF66"/>
          </a:solidFill>
          <a:ln>
            <a:noFill/>
          </a:ln>
          <a:extLst>
            <a:ext uri="{91240B29-F687-4F45-9708-019B960494DF}">
              <a14:hiddenLine xmlns:a14="http://schemas.microsoft.com/office/drawing/2010/main" w="12700" algn="ctr">
                <a:solidFill>
                  <a:srgbClr val="000000"/>
                </a:solidFill>
                <a:round/>
                <a:headEnd/>
                <a:tailEnd type="triangle" w="lg" len="lg"/>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grpSp>
        <p:nvGrpSpPr>
          <p:cNvPr id="2" name="Группа 36"/>
          <p:cNvGrpSpPr>
            <a:grpSpLocks/>
          </p:cNvGrpSpPr>
          <p:nvPr/>
        </p:nvGrpSpPr>
        <p:grpSpPr bwMode="auto">
          <a:xfrm>
            <a:off x="6208713" y="5219700"/>
            <a:ext cx="1868487" cy="522288"/>
            <a:chOff x="518954" y="4914255"/>
            <a:chExt cx="1867884" cy="523220"/>
          </a:xfrm>
        </p:grpSpPr>
        <p:sp>
          <p:nvSpPr>
            <p:cNvPr id="38" name="Прямоугольник 37"/>
            <p:cNvSpPr/>
            <p:nvPr/>
          </p:nvSpPr>
          <p:spPr bwMode="auto">
            <a:xfrm>
              <a:off x="1739347" y="4965146"/>
              <a:ext cx="634795" cy="445293"/>
            </a:xfrm>
            <a:prstGeom prst="rect">
              <a:avLst/>
            </a:prstGeom>
            <a:solidFill>
              <a:srgbClr val="99FF66"/>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lstStyle/>
            <a:p>
              <a:pPr fontAlgn="base">
                <a:spcBef>
                  <a:spcPct val="0"/>
                </a:spcBef>
                <a:spcAft>
                  <a:spcPct val="0"/>
                </a:spcAft>
                <a:defRPr/>
              </a:pPr>
              <a:endParaRPr lang="ru-RU">
                <a:solidFill>
                  <a:srgbClr val="000000"/>
                </a:solidFill>
              </a:endParaRPr>
            </a:p>
          </p:txBody>
        </p:sp>
        <p:sp>
          <p:nvSpPr>
            <p:cNvPr id="11346" name="Прямоугольник 38"/>
            <p:cNvSpPr>
              <a:spLocks noChangeArrowheads="1"/>
            </p:cNvSpPr>
            <p:nvPr/>
          </p:nvSpPr>
          <p:spPr bwMode="auto">
            <a:xfrm>
              <a:off x="518954" y="4914255"/>
              <a:ext cx="1867884"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ru-RU" altLang="ru-RU" sz="2800">
                  <a:solidFill>
                    <a:srgbClr val="000000"/>
                  </a:solidFill>
                </a:rPr>
                <a:t>Ответ:  32</a:t>
              </a:r>
              <a:endParaRPr lang="ru-RU" altLang="ru-RU" sz="2000">
                <a:solidFill>
                  <a:srgbClr val="000000"/>
                </a:solidFill>
              </a:endParaRPr>
            </a:p>
          </p:txBody>
        </p:sp>
      </p:grpSp>
    </p:spTree>
    <p:extLst>
      <p:ext uri="{BB962C8B-B14F-4D97-AF65-F5344CB8AC3E}">
        <p14:creationId xmlns:p14="http://schemas.microsoft.com/office/powerpoint/2010/main" val="154431185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animEffect transition="in" filter="dissolve">
                                      <p:cBhvr>
                                        <p:cTn id="7" dur="500"/>
                                        <p:tgtEl>
                                          <p:spTgt spid="12"/>
                                        </p:tgtEl>
                                      </p:cBhvr>
                                    </p:animEffect>
                                  </p:childTnLst>
                                </p:cTn>
                              </p:par>
                              <p:par>
                                <p:cTn id="8" presetID="9" presetClass="entr" presetSubtype="0" fill="hold" grpId="1" nodeType="withEffect">
                                  <p:stCondLst>
                                    <p:cond delay="0"/>
                                  </p:stCondLst>
                                  <p:childTnLst>
                                    <p:set>
                                      <p:cBhvr>
                                        <p:cTn id="9" dur="1" fill="hold">
                                          <p:stCondLst>
                                            <p:cond delay="0"/>
                                          </p:stCondLst>
                                        </p:cTn>
                                        <p:tgtEl>
                                          <p:spTgt spid="36"/>
                                        </p:tgtEl>
                                        <p:attrNameLst>
                                          <p:attrName>style.visibility</p:attrName>
                                        </p:attrNameLst>
                                      </p:cBhvr>
                                      <p:to>
                                        <p:strVal val="visible"/>
                                      </p:to>
                                    </p:set>
                                    <p:animEffect transition="in" filter="dissolve">
                                      <p:cBhvr>
                                        <p:cTn id="10" dur="500"/>
                                        <p:tgtEl>
                                          <p:spTgt spid="36"/>
                                        </p:tgtEl>
                                      </p:cBhvr>
                                    </p:animEffec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grpId="0" nodeType="clickEffect">
                                  <p:stCondLst>
                                    <p:cond delay="0"/>
                                  </p:stCondLst>
                                  <p:childTnLst>
                                    <p:set>
                                      <p:cBhvr>
                                        <p:cTn id="14" dur="1" fill="hold">
                                          <p:stCondLst>
                                            <p:cond delay="0"/>
                                          </p:stCondLst>
                                        </p:cTn>
                                        <p:tgtEl>
                                          <p:spTgt spid="14"/>
                                        </p:tgtEl>
                                        <p:attrNameLst>
                                          <p:attrName>style.visibility</p:attrName>
                                        </p:attrNameLst>
                                      </p:cBhvr>
                                      <p:to>
                                        <p:strVal val="visible"/>
                                      </p:to>
                                    </p:set>
                                    <p:animEffect transition="in" filter="dissolve">
                                      <p:cBhvr>
                                        <p:cTn id="15" dur="500"/>
                                        <p:tgtEl>
                                          <p:spTgt spid="14"/>
                                        </p:tgtEl>
                                      </p:cBhvr>
                                    </p:animEffect>
                                  </p:childTnLst>
                                </p:cTn>
                              </p:par>
                              <p:par>
                                <p:cTn id="16" presetID="9" presetClass="exit" presetSubtype="0" fill="hold" grpId="0" nodeType="withEffect">
                                  <p:stCondLst>
                                    <p:cond delay="0"/>
                                  </p:stCondLst>
                                  <p:childTnLst>
                                    <p:animEffect transition="out" filter="dissolve">
                                      <p:cBhvr>
                                        <p:cTn id="17" dur="500"/>
                                        <p:tgtEl>
                                          <p:spTgt spid="13"/>
                                        </p:tgtEl>
                                      </p:cBhvr>
                                    </p:animEffect>
                                    <p:set>
                                      <p:cBhvr>
                                        <p:cTn id="18" dur="1" fill="hold">
                                          <p:stCondLst>
                                            <p:cond delay="499"/>
                                          </p:stCondLst>
                                        </p:cTn>
                                        <p:tgtEl>
                                          <p:spTgt spid="13"/>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9"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dissolve">
                                      <p:cBhvr>
                                        <p:cTn id="23" dur="500"/>
                                        <p:tgtEl>
                                          <p:spTgt spid="15"/>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16"/>
                                        </p:tgtEl>
                                        <p:attrNameLst>
                                          <p:attrName>style.visibility</p:attrName>
                                        </p:attrNameLst>
                                      </p:cBhvr>
                                      <p:to>
                                        <p:strVal val="visible"/>
                                      </p:to>
                                    </p:set>
                                    <p:animEffect transition="in" filter="dissolve">
                                      <p:cBhvr>
                                        <p:cTn id="26" dur="500"/>
                                        <p:tgtEl>
                                          <p:spTgt spid="16"/>
                                        </p:tgtEl>
                                      </p:cBhvr>
                                    </p:animEffect>
                                  </p:childTnLst>
                                </p:cTn>
                              </p:par>
                              <p:par>
                                <p:cTn id="27" presetID="9" presetClass="exit" presetSubtype="0" fill="hold" grpId="0" nodeType="withEffect">
                                  <p:stCondLst>
                                    <p:cond delay="0"/>
                                  </p:stCondLst>
                                  <p:childTnLst>
                                    <p:animEffect transition="out" filter="dissolve">
                                      <p:cBhvr>
                                        <p:cTn id="28" dur="500"/>
                                        <p:tgtEl>
                                          <p:spTgt spid="17"/>
                                        </p:tgtEl>
                                      </p:cBhvr>
                                    </p:animEffect>
                                    <p:set>
                                      <p:cBhvr>
                                        <p:cTn id="29" dur="1" fill="hold">
                                          <p:stCondLst>
                                            <p:cond delay="499"/>
                                          </p:stCondLst>
                                        </p:cTn>
                                        <p:tgtEl>
                                          <p:spTgt spid="17"/>
                                        </p:tgtEl>
                                        <p:attrNameLst>
                                          <p:attrName>style.visibility</p:attrName>
                                        </p:attrNameLst>
                                      </p:cBhvr>
                                      <p:to>
                                        <p:strVal val="hidden"/>
                                      </p:to>
                                    </p:set>
                                  </p:childTnLst>
                                </p:cTn>
                              </p:par>
                              <p:par>
                                <p:cTn id="30" presetID="9" presetClass="exit" presetSubtype="0" fill="hold" grpId="0" nodeType="withEffect">
                                  <p:stCondLst>
                                    <p:cond delay="0"/>
                                  </p:stCondLst>
                                  <p:childTnLst>
                                    <p:animEffect transition="out" filter="dissolve">
                                      <p:cBhvr>
                                        <p:cTn id="31" dur="500"/>
                                        <p:tgtEl>
                                          <p:spTgt spid="18"/>
                                        </p:tgtEl>
                                      </p:cBhvr>
                                    </p:animEffect>
                                    <p:set>
                                      <p:cBhvr>
                                        <p:cTn id="32" dur="1" fill="hold">
                                          <p:stCondLst>
                                            <p:cond delay="499"/>
                                          </p:stCondLst>
                                        </p:cTn>
                                        <p:tgtEl>
                                          <p:spTgt spid="18"/>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9" presetClass="exit" presetSubtype="0" fill="hold" grpId="0" nodeType="clickEffect">
                                  <p:stCondLst>
                                    <p:cond delay="0"/>
                                  </p:stCondLst>
                                  <p:childTnLst>
                                    <p:animEffect transition="out" filter="dissolve">
                                      <p:cBhvr>
                                        <p:cTn id="36" dur="500"/>
                                        <p:tgtEl>
                                          <p:spTgt spid="19"/>
                                        </p:tgtEl>
                                      </p:cBhvr>
                                    </p:animEffect>
                                    <p:set>
                                      <p:cBhvr>
                                        <p:cTn id="37" dur="1" fill="hold">
                                          <p:stCondLst>
                                            <p:cond delay="499"/>
                                          </p:stCondLst>
                                        </p:cTn>
                                        <p:tgtEl>
                                          <p:spTgt spid="19"/>
                                        </p:tgtEl>
                                        <p:attrNameLst>
                                          <p:attrName>style.visibility</p:attrName>
                                        </p:attrNameLst>
                                      </p:cBhvr>
                                      <p:to>
                                        <p:strVal val="hidden"/>
                                      </p:to>
                                    </p:set>
                                  </p:childTnLst>
                                </p:cTn>
                              </p:par>
                              <p:par>
                                <p:cTn id="38" presetID="9" presetClass="exit" presetSubtype="0" fill="hold" grpId="0" nodeType="withEffect">
                                  <p:stCondLst>
                                    <p:cond delay="0"/>
                                  </p:stCondLst>
                                  <p:childTnLst>
                                    <p:animEffect transition="out" filter="dissolve">
                                      <p:cBhvr>
                                        <p:cTn id="39" dur="500"/>
                                        <p:tgtEl>
                                          <p:spTgt spid="20"/>
                                        </p:tgtEl>
                                      </p:cBhvr>
                                    </p:animEffect>
                                    <p:set>
                                      <p:cBhvr>
                                        <p:cTn id="40" dur="1" fill="hold">
                                          <p:stCondLst>
                                            <p:cond delay="499"/>
                                          </p:stCondLst>
                                        </p:cTn>
                                        <p:tgtEl>
                                          <p:spTgt spid="20"/>
                                        </p:tgtEl>
                                        <p:attrNameLst>
                                          <p:attrName>style.visibility</p:attrName>
                                        </p:attrNameLst>
                                      </p:cBhvr>
                                      <p:to>
                                        <p:strVal val="hidden"/>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9" presetClass="exit" presetSubtype="0" fill="hold" grpId="0" nodeType="clickEffect">
                                  <p:stCondLst>
                                    <p:cond delay="0"/>
                                  </p:stCondLst>
                                  <p:childTnLst>
                                    <p:animEffect transition="out" filter="dissolve">
                                      <p:cBhvr>
                                        <p:cTn id="44" dur="500"/>
                                        <p:tgtEl>
                                          <p:spTgt spid="21"/>
                                        </p:tgtEl>
                                      </p:cBhvr>
                                    </p:animEffect>
                                    <p:set>
                                      <p:cBhvr>
                                        <p:cTn id="45" dur="1" fill="hold">
                                          <p:stCondLst>
                                            <p:cond delay="499"/>
                                          </p:stCondLst>
                                        </p:cTn>
                                        <p:tgtEl>
                                          <p:spTgt spid="21"/>
                                        </p:tgtEl>
                                        <p:attrNameLst>
                                          <p:attrName>style.visibility</p:attrName>
                                        </p:attrNameLst>
                                      </p:cBhvr>
                                      <p:to>
                                        <p:strVal val="hidden"/>
                                      </p:to>
                                    </p:set>
                                  </p:childTnLst>
                                </p:cTn>
                              </p:par>
                              <p:par>
                                <p:cTn id="46" presetID="9" presetClass="exit" presetSubtype="0" fill="hold" grpId="0" nodeType="withEffect">
                                  <p:stCondLst>
                                    <p:cond delay="0"/>
                                  </p:stCondLst>
                                  <p:childTnLst>
                                    <p:animEffect transition="out" filter="dissolve">
                                      <p:cBhvr>
                                        <p:cTn id="47" dur="500"/>
                                        <p:tgtEl>
                                          <p:spTgt spid="22"/>
                                        </p:tgtEl>
                                      </p:cBhvr>
                                    </p:animEffect>
                                    <p:set>
                                      <p:cBhvr>
                                        <p:cTn id="48" dur="1" fill="hold">
                                          <p:stCondLst>
                                            <p:cond delay="499"/>
                                          </p:stCondLst>
                                        </p:cTn>
                                        <p:tgtEl>
                                          <p:spTgt spid="22"/>
                                        </p:tgtEl>
                                        <p:attrNameLst>
                                          <p:attrName>style.visibility</p:attrName>
                                        </p:attrNameLst>
                                      </p:cBhvr>
                                      <p:to>
                                        <p:strVal val="hidden"/>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9" presetClass="exit" presetSubtype="0" fill="hold" grpId="0" nodeType="clickEffect">
                                  <p:stCondLst>
                                    <p:cond delay="0"/>
                                  </p:stCondLst>
                                  <p:childTnLst>
                                    <p:animEffect transition="out" filter="dissolve">
                                      <p:cBhvr>
                                        <p:cTn id="52" dur="500"/>
                                        <p:tgtEl>
                                          <p:spTgt spid="23"/>
                                        </p:tgtEl>
                                      </p:cBhvr>
                                    </p:animEffect>
                                    <p:set>
                                      <p:cBhvr>
                                        <p:cTn id="53" dur="1" fill="hold">
                                          <p:stCondLst>
                                            <p:cond delay="499"/>
                                          </p:stCondLst>
                                        </p:cTn>
                                        <p:tgtEl>
                                          <p:spTgt spid="23"/>
                                        </p:tgtEl>
                                        <p:attrNameLst>
                                          <p:attrName>style.visibility</p:attrName>
                                        </p:attrNameLst>
                                      </p:cBhvr>
                                      <p:to>
                                        <p:strVal val="hidden"/>
                                      </p:to>
                                    </p:set>
                                  </p:childTnLst>
                                </p:cTn>
                              </p:par>
                              <p:par>
                                <p:cTn id="54" presetID="9" presetClass="exit" presetSubtype="0" fill="hold" grpId="0" nodeType="withEffect">
                                  <p:stCondLst>
                                    <p:cond delay="0"/>
                                  </p:stCondLst>
                                  <p:childTnLst>
                                    <p:animEffect transition="out" filter="dissolve">
                                      <p:cBhvr>
                                        <p:cTn id="55" dur="500"/>
                                        <p:tgtEl>
                                          <p:spTgt spid="24"/>
                                        </p:tgtEl>
                                      </p:cBhvr>
                                    </p:animEffect>
                                    <p:set>
                                      <p:cBhvr>
                                        <p:cTn id="56" dur="1" fill="hold">
                                          <p:stCondLst>
                                            <p:cond delay="499"/>
                                          </p:stCondLst>
                                        </p:cTn>
                                        <p:tgtEl>
                                          <p:spTgt spid="24"/>
                                        </p:tgtEl>
                                        <p:attrNameLst>
                                          <p:attrName>style.visibility</p:attrName>
                                        </p:attrNameLst>
                                      </p:cBhvr>
                                      <p:to>
                                        <p:strVal val="hidden"/>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9" presetClass="exit" presetSubtype="0" fill="hold" grpId="0" nodeType="clickEffect">
                                  <p:stCondLst>
                                    <p:cond delay="0"/>
                                  </p:stCondLst>
                                  <p:childTnLst>
                                    <p:animEffect transition="out" filter="dissolve">
                                      <p:cBhvr>
                                        <p:cTn id="60" dur="500"/>
                                        <p:tgtEl>
                                          <p:spTgt spid="25"/>
                                        </p:tgtEl>
                                      </p:cBhvr>
                                    </p:animEffect>
                                    <p:set>
                                      <p:cBhvr>
                                        <p:cTn id="61" dur="1" fill="hold">
                                          <p:stCondLst>
                                            <p:cond delay="499"/>
                                          </p:stCondLst>
                                        </p:cTn>
                                        <p:tgtEl>
                                          <p:spTgt spid="25"/>
                                        </p:tgtEl>
                                        <p:attrNameLst>
                                          <p:attrName>style.visibility</p:attrName>
                                        </p:attrNameLst>
                                      </p:cBhvr>
                                      <p:to>
                                        <p:strVal val="hidden"/>
                                      </p:to>
                                    </p:set>
                                  </p:childTnLst>
                                </p:cTn>
                              </p:par>
                              <p:par>
                                <p:cTn id="62" presetID="9" presetClass="exit" presetSubtype="0" fill="hold" grpId="0" nodeType="withEffect">
                                  <p:stCondLst>
                                    <p:cond delay="0"/>
                                  </p:stCondLst>
                                  <p:childTnLst>
                                    <p:animEffect transition="out" filter="dissolve">
                                      <p:cBhvr>
                                        <p:cTn id="63" dur="500"/>
                                        <p:tgtEl>
                                          <p:spTgt spid="26"/>
                                        </p:tgtEl>
                                      </p:cBhvr>
                                    </p:animEffect>
                                    <p:set>
                                      <p:cBhvr>
                                        <p:cTn id="64" dur="1" fill="hold">
                                          <p:stCondLst>
                                            <p:cond delay="499"/>
                                          </p:stCondLst>
                                        </p:cTn>
                                        <p:tgtEl>
                                          <p:spTgt spid="26"/>
                                        </p:tgtEl>
                                        <p:attrNameLst>
                                          <p:attrName>style.visibility</p:attrName>
                                        </p:attrNameLst>
                                      </p:cBhvr>
                                      <p:to>
                                        <p:strVal val="hidden"/>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9" presetClass="exit" presetSubtype="0" fill="hold" grpId="0" nodeType="clickEffect">
                                  <p:stCondLst>
                                    <p:cond delay="0"/>
                                  </p:stCondLst>
                                  <p:childTnLst>
                                    <p:animEffect transition="out" filter="dissolve">
                                      <p:cBhvr>
                                        <p:cTn id="68" dur="500"/>
                                        <p:tgtEl>
                                          <p:spTgt spid="27"/>
                                        </p:tgtEl>
                                      </p:cBhvr>
                                    </p:animEffect>
                                    <p:set>
                                      <p:cBhvr>
                                        <p:cTn id="69" dur="1" fill="hold">
                                          <p:stCondLst>
                                            <p:cond delay="499"/>
                                          </p:stCondLst>
                                        </p:cTn>
                                        <p:tgtEl>
                                          <p:spTgt spid="27"/>
                                        </p:tgtEl>
                                        <p:attrNameLst>
                                          <p:attrName>style.visibility</p:attrName>
                                        </p:attrNameLst>
                                      </p:cBhvr>
                                      <p:to>
                                        <p:strVal val="hidden"/>
                                      </p:to>
                                    </p:set>
                                  </p:childTnLst>
                                </p:cTn>
                              </p:par>
                              <p:par>
                                <p:cTn id="70" presetID="9" presetClass="exit" presetSubtype="0" fill="hold" grpId="0" nodeType="withEffect">
                                  <p:stCondLst>
                                    <p:cond delay="0"/>
                                  </p:stCondLst>
                                  <p:childTnLst>
                                    <p:animEffect transition="out" filter="dissolve">
                                      <p:cBhvr>
                                        <p:cTn id="71" dur="500"/>
                                        <p:tgtEl>
                                          <p:spTgt spid="30"/>
                                        </p:tgtEl>
                                      </p:cBhvr>
                                    </p:animEffect>
                                    <p:set>
                                      <p:cBhvr>
                                        <p:cTn id="72" dur="1" fill="hold">
                                          <p:stCondLst>
                                            <p:cond delay="499"/>
                                          </p:stCondLst>
                                        </p:cTn>
                                        <p:tgtEl>
                                          <p:spTgt spid="30"/>
                                        </p:tgtEl>
                                        <p:attrNameLst>
                                          <p:attrName>style.visibility</p:attrName>
                                        </p:attrNameLst>
                                      </p:cBhvr>
                                      <p:to>
                                        <p:strVal val="hidden"/>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9" presetClass="exit" presetSubtype="0" fill="hold" grpId="0" nodeType="clickEffect">
                                  <p:stCondLst>
                                    <p:cond delay="0"/>
                                  </p:stCondLst>
                                  <p:childTnLst>
                                    <p:animEffect transition="out" filter="dissolve">
                                      <p:cBhvr>
                                        <p:cTn id="76" dur="500"/>
                                        <p:tgtEl>
                                          <p:spTgt spid="31"/>
                                        </p:tgtEl>
                                      </p:cBhvr>
                                    </p:animEffect>
                                    <p:set>
                                      <p:cBhvr>
                                        <p:cTn id="77" dur="1" fill="hold">
                                          <p:stCondLst>
                                            <p:cond delay="499"/>
                                          </p:stCondLst>
                                        </p:cTn>
                                        <p:tgtEl>
                                          <p:spTgt spid="31"/>
                                        </p:tgtEl>
                                        <p:attrNameLst>
                                          <p:attrName>style.visibility</p:attrName>
                                        </p:attrNameLst>
                                      </p:cBhvr>
                                      <p:to>
                                        <p:strVal val="hidden"/>
                                      </p:to>
                                    </p:set>
                                  </p:childTnLst>
                                </p:cTn>
                              </p:par>
                              <p:par>
                                <p:cTn id="78" presetID="9" presetClass="exit" presetSubtype="0" fill="hold" grpId="0" nodeType="withEffect">
                                  <p:stCondLst>
                                    <p:cond delay="0"/>
                                  </p:stCondLst>
                                  <p:childTnLst>
                                    <p:animEffect transition="out" filter="dissolve">
                                      <p:cBhvr>
                                        <p:cTn id="79" dur="500"/>
                                        <p:tgtEl>
                                          <p:spTgt spid="34"/>
                                        </p:tgtEl>
                                      </p:cBhvr>
                                    </p:animEffect>
                                    <p:set>
                                      <p:cBhvr>
                                        <p:cTn id="80" dur="1" fill="hold">
                                          <p:stCondLst>
                                            <p:cond delay="499"/>
                                          </p:stCondLst>
                                        </p:cTn>
                                        <p:tgtEl>
                                          <p:spTgt spid="34"/>
                                        </p:tgtEl>
                                        <p:attrNameLst>
                                          <p:attrName>style.visibility</p:attrName>
                                        </p:attrNameLst>
                                      </p:cBhvr>
                                      <p:to>
                                        <p:strVal val="hidden"/>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9" presetClass="exit" presetSubtype="0" fill="hold" grpId="0" nodeType="clickEffect">
                                  <p:stCondLst>
                                    <p:cond delay="0"/>
                                  </p:stCondLst>
                                  <p:childTnLst>
                                    <p:animEffect transition="out" filter="dissolve">
                                      <p:cBhvr>
                                        <p:cTn id="84" dur="500"/>
                                        <p:tgtEl>
                                          <p:spTgt spid="35"/>
                                        </p:tgtEl>
                                      </p:cBhvr>
                                    </p:animEffect>
                                    <p:set>
                                      <p:cBhvr>
                                        <p:cTn id="85" dur="1" fill="hold">
                                          <p:stCondLst>
                                            <p:cond delay="499"/>
                                          </p:stCondLst>
                                        </p:cTn>
                                        <p:tgtEl>
                                          <p:spTgt spid="35"/>
                                        </p:tgtEl>
                                        <p:attrNameLst>
                                          <p:attrName>style.visibility</p:attrName>
                                        </p:attrNameLst>
                                      </p:cBhvr>
                                      <p:to>
                                        <p:strVal val="hidden"/>
                                      </p:to>
                                    </p:set>
                                  </p:childTnLst>
                                </p:cTn>
                              </p:par>
                              <p:par>
                                <p:cTn id="86" presetID="9" presetClass="exit" presetSubtype="0" fill="hold" grpId="0" nodeType="withEffect">
                                  <p:stCondLst>
                                    <p:cond delay="0"/>
                                  </p:stCondLst>
                                  <p:childTnLst>
                                    <p:animEffect transition="out" filter="dissolve">
                                      <p:cBhvr>
                                        <p:cTn id="87" dur="500"/>
                                        <p:tgtEl>
                                          <p:spTgt spid="36"/>
                                        </p:tgtEl>
                                      </p:cBhvr>
                                    </p:animEffect>
                                    <p:set>
                                      <p:cBhvr>
                                        <p:cTn id="88" dur="1" fill="hold">
                                          <p:stCondLst>
                                            <p:cond delay="499"/>
                                          </p:stCondLst>
                                        </p:cTn>
                                        <p:tgtEl>
                                          <p:spTgt spid="36"/>
                                        </p:tgtEl>
                                        <p:attrNameLst>
                                          <p:attrName>style.visibility</p:attrName>
                                        </p:attrNameLst>
                                      </p:cBhvr>
                                      <p:to>
                                        <p:strVal val="hidden"/>
                                      </p:to>
                                    </p:set>
                                  </p:childTnLst>
                                </p:cTn>
                              </p:par>
                            </p:childTnLst>
                          </p:cTn>
                        </p:par>
                        <p:par>
                          <p:cTn id="89" fill="hold" nodeType="afterGroup">
                            <p:stCondLst>
                              <p:cond delay="500"/>
                            </p:stCondLst>
                            <p:childTnLst>
                              <p:par>
                                <p:cTn id="90" presetID="9" presetClass="entr" presetSubtype="0" fill="hold" nodeType="afterEffect">
                                  <p:stCondLst>
                                    <p:cond delay="0"/>
                                  </p:stCondLst>
                                  <p:childTnLst>
                                    <p:set>
                                      <p:cBhvr>
                                        <p:cTn id="91" dur="1" fill="hold">
                                          <p:stCondLst>
                                            <p:cond delay="0"/>
                                          </p:stCondLst>
                                        </p:cTn>
                                        <p:tgtEl>
                                          <p:spTgt spid="2"/>
                                        </p:tgtEl>
                                        <p:attrNameLst>
                                          <p:attrName>style.visibility</p:attrName>
                                        </p:attrNameLst>
                                      </p:cBhvr>
                                      <p:to>
                                        <p:strVal val="visible"/>
                                      </p:to>
                                    </p:set>
                                    <p:animEffect transition="in" filter="dissolve">
                                      <p:cBhvr>
                                        <p:cTn id="92"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 grpId="0" animBg="1"/>
      <p:bldP spid="14" grpId="0"/>
      <p:bldP spid="15" grpId="0"/>
      <p:bldP spid="16" grpId="0"/>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P spid="30" grpId="0" animBg="1"/>
      <p:bldP spid="31" grpId="0" animBg="1"/>
      <p:bldP spid="34" grpId="0" animBg="1"/>
      <p:bldP spid="35" grpId="0" animBg="1"/>
      <p:bldP spid="36" grpId="0" animBg="1"/>
      <p:bldP spid="36" grpId="1"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Ограничение рекурсии</a:t>
            </a:r>
            <a:endParaRPr lang="ru-RU" dirty="0"/>
          </a:p>
        </p:txBody>
      </p:sp>
      <p:sp>
        <p:nvSpPr>
          <p:cNvPr id="3" name="Номер слайда 2"/>
          <p:cNvSpPr>
            <a:spLocks noGrp="1"/>
          </p:cNvSpPr>
          <p:nvPr>
            <p:ph type="sldNum" sz="quarter" idx="12"/>
          </p:nvPr>
        </p:nvSpPr>
        <p:spPr/>
        <p:txBody>
          <a:bodyPr/>
          <a:lstStyle/>
          <a:p>
            <a:pPr>
              <a:defRPr/>
            </a:pPr>
            <a:fld id="{72E859A1-540A-4FBE-A98B-7D9FBB2A5155}" type="slidenum">
              <a:rPr lang="ru-RU" altLang="ru-RU" smtClean="0">
                <a:solidFill>
                  <a:srgbClr val="000000"/>
                </a:solidFill>
              </a:rPr>
              <a:pPr>
                <a:defRPr/>
              </a:pPr>
              <a:t>25</a:t>
            </a:fld>
            <a:endParaRPr lang="ru-RU" altLang="ru-RU">
              <a:solidFill>
                <a:srgbClr val="000000"/>
              </a:solidFill>
            </a:endParaRPr>
          </a:p>
        </p:txBody>
      </p:sp>
      <p:sp>
        <p:nvSpPr>
          <p:cNvPr id="4" name="Rectangle 1"/>
          <p:cNvSpPr>
            <a:spLocks noChangeArrowheads="1"/>
          </p:cNvSpPr>
          <p:nvPr/>
        </p:nvSpPr>
        <p:spPr bwMode="auto">
          <a:xfrm>
            <a:off x="251520" y="857619"/>
            <a:ext cx="8352928" cy="526297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rgbClr val="000000"/>
                </a:solidFill>
                <a:effectLst/>
                <a:latin typeface="Inter"/>
                <a:cs typeface="Arial" pitchFamily="34" charset="0"/>
              </a:rPr>
              <a:t> В </a:t>
            </a:r>
            <a:r>
              <a:rPr kumimoji="0" lang="ru-RU" altLang="ru-RU" sz="2000" b="0" i="0" u="none" strike="noStrike" cap="none" normalizeH="0" baseline="0" dirty="0" err="1" smtClean="0">
                <a:ln>
                  <a:noFill/>
                </a:ln>
                <a:solidFill>
                  <a:srgbClr val="000000"/>
                </a:solidFill>
                <a:effectLst/>
                <a:latin typeface="Inter"/>
                <a:cs typeface="Arial" pitchFamily="34" charset="0"/>
              </a:rPr>
              <a:t>Python</a:t>
            </a:r>
            <a:r>
              <a:rPr kumimoji="0" lang="ru-RU" altLang="ru-RU" sz="2000" b="0" i="0" u="none" strike="noStrike" cap="none" normalizeH="0" baseline="0" dirty="0" smtClean="0">
                <a:ln>
                  <a:noFill/>
                </a:ln>
                <a:solidFill>
                  <a:srgbClr val="000000"/>
                </a:solidFill>
                <a:effectLst/>
                <a:latin typeface="Inter"/>
                <a:cs typeface="Arial" pitchFamily="34" charset="0"/>
              </a:rPr>
              <a:t> рекурсия используется для решения различных задач, таких как обход деревьев, вычисление факториалов и решение задач динамического программирования. Однако у рекурсии есть свои ограничения, и одно из них — это лимит глубины рекурсии.</a:t>
            </a:r>
            <a:endParaRPr kumimoji="0" lang="ru-RU" altLang="ru-RU" sz="11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err="1" smtClean="0">
                <a:ln>
                  <a:noFill/>
                </a:ln>
                <a:solidFill>
                  <a:srgbClr val="000000"/>
                </a:solidFill>
                <a:effectLst/>
                <a:latin typeface="Inter"/>
                <a:cs typeface="Arial" pitchFamily="34" charset="0"/>
              </a:rPr>
              <a:t>Python</a:t>
            </a:r>
            <a:r>
              <a:rPr kumimoji="0" lang="ru-RU" altLang="ru-RU" sz="2000" b="0" i="0" u="none" strike="noStrike" cap="none" normalizeH="0" baseline="0" dirty="0" smtClean="0">
                <a:ln>
                  <a:noFill/>
                </a:ln>
                <a:solidFill>
                  <a:srgbClr val="000000"/>
                </a:solidFill>
                <a:effectLst/>
                <a:latin typeface="Inter"/>
                <a:cs typeface="Arial" pitchFamily="34" charset="0"/>
              </a:rPr>
              <a:t> по умолчанию устанавливает ограничение на максимальную глубину рекурсии. Это сделано для предотвращения переполнения стека вызовов, что может привести к сбоям программы. Если ваша рекурсивная функция превышает этот лимит, вы получите ошибку </a:t>
            </a: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400" b="1" i="0" u="none" strike="noStrike" cap="none" normalizeH="0" baseline="0" dirty="0" err="1" smtClean="0">
                <a:ln>
                  <a:noFill/>
                </a:ln>
                <a:solidFill>
                  <a:srgbClr val="C00000"/>
                </a:solidFill>
                <a:effectLst/>
                <a:latin typeface="ui-monospace"/>
                <a:cs typeface="Arial" pitchFamily="34" charset="0"/>
              </a:rPr>
              <a:t>RecursionError</a:t>
            </a:r>
            <a:r>
              <a:rPr kumimoji="0" lang="ru-RU" altLang="ru-RU" sz="2400" b="1" i="0" u="none" strike="noStrike" cap="none" normalizeH="0" baseline="0" dirty="0" smtClean="0">
                <a:ln>
                  <a:noFill/>
                </a:ln>
                <a:solidFill>
                  <a:srgbClr val="C00000"/>
                </a:solidFill>
                <a:effectLst/>
                <a:latin typeface="ui-monospace"/>
                <a:cs typeface="Arial" pitchFamily="34" charset="0"/>
              </a:rPr>
              <a:t>: </a:t>
            </a:r>
            <a:r>
              <a:rPr kumimoji="0" lang="ru-RU" altLang="ru-RU" sz="2400" b="1" i="0" u="none" strike="noStrike" cap="none" normalizeH="0" baseline="0" dirty="0" err="1" smtClean="0">
                <a:ln>
                  <a:noFill/>
                </a:ln>
                <a:solidFill>
                  <a:srgbClr val="C00000"/>
                </a:solidFill>
                <a:effectLst/>
                <a:latin typeface="ui-monospace"/>
                <a:cs typeface="Arial" pitchFamily="34" charset="0"/>
              </a:rPr>
              <a:t>maximum</a:t>
            </a:r>
            <a:r>
              <a:rPr kumimoji="0" lang="ru-RU" altLang="ru-RU" sz="2400" b="1" i="0" u="none" strike="noStrike" cap="none" normalizeH="0" baseline="0" dirty="0" smtClean="0">
                <a:ln>
                  <a:noFill/>
                </a:ln>
                <a:solidFill>
                  <a:srgbClr val="C00000"/>
                </a:solidFill>
                <a:effectLst/>
                <a:latin typeface="ui-monospace"/>
                <a:cs typeface="Arial" pitchFamily="34" charset="0"/>
              </a:rPr>
              <a:t> </a:t>
            </a:r>
            <a:r>
              <a:rPr kumimoji="0" lang="ru-RU" altLang="ru-RU" sz="2400" b="1" i="0" u="none" strike="noStrike" cap="none" normalizeH="0" baseline="0" dirty="0" err="1" smtClean="0">
                <a:ln>
                  <a:noFill/>
                </a:ln>
                <a:solidFill>
                  <a:srgbClr val="C00000"/>
                </a:solidFill>
                <a:effectLst/>
                <a:latin typeface="ui-monospace"/>
                <a:cs typeface="Arial" pitchFamily="34" charset="0"/>
              </a:rPr>
              <a:t>recursion</a:t>
            </a:r>
            <a:r>
              <a:rPr kumimoji="0" lang="ru-RU" altLang="ru-RU" sz="2400" b="1" i="0" u="none" strike="noStrike" cap="none" normalizeH="0" baseline="0" dirty="0" smtClean="0">
                <a:ln>
                  <a:noFill/>
                </a:ln>
                <a:solidFill>
                  <a:srgbClr val="C00000"/>
                </a:solidFill>
                <a:effectLst/>
                <a:latin typeface="ui-monospace"/>
                <a:cs typeface="Arial" pitchFamily="34" charset="0"/>
              </a:rPr>
              <a:t> </a:t>
            </a:r>
            <a:r>
              <a:rPr kumimoji="0" lang="ru-RU" altLang="ru-RU" sz="2400" b="1" i="0" u="none" strike="noStrike" cap="none" normalizeH="0" baseline="0" dirty="0" err="1" smtClean="0">
                <a:ln>
                  <a:noFill/>
                </a:ln>
                <a:solidFill>
                  <a:srgbClr val="C00000"/>
                </a:solidFill>
                <a:effectLst/>
                <a:latin typeface="ui-monospace"/>
                <a:cs typeface="Arial" pitchFamily="34" charset="0"/>
              </a:rPr>
              <a:t>depth</a:t>
            </a:r>
            <a:r>
              <a:rPr kumimoji="0" lang="ru-RU" altLang="ru-RU" sz="2400" b="1" i="0" u="none" strike="noStrike" cap="none" normalizeH="0" baseline="0" dirty="0" smtClean="0">
                <a:ln>
                  <a:noFill/>
                </a:ln>
                <a:solidFill>
                  <a:srgbClr val="C00000"/>
                </a:solidFill>
                <a:effectLst/>
                <a:latin typeface="ui-monospace"/>
                <a:cs typeface="Arial" pitchFamily="34" charset="0"/>
              </a:rPr>
              <a:t> </a:t>
            </a:r>
            <a:r>
              <a:rPr kumimoji="0" lang="ru-RU" altLang="ru-RU" sz="2400" b="1" i="0" u="none" strike="noStrike" cap="none" normalizeH="0" baseline="0" dirty="0" err="1" smtClean="0">
                <a:ln>
                  <a:noFill/>
                </a:ln>
                <a:solidFill>
                  <a:srgbClr val="C00000"/>
                </a:solidFill>
                <a:effectLst/>
                <a:latin typeface="ui-monospace"/>
                <a:cs typeface="Arial" pitchFamily="34" charset="0"/>
              </a:rPr>
              <a:t>exceeded</a:t>
            </a:r>
            <a:r>
              <a:rPr kumimoji="0" lang="ru-RU" altLang="ru-RU" sz="3600" b="1" i="0" u="none" strike="noStrike" cap="none" normalizeH="0" baseline="0" dirty="0" smtClean="0">
                <a:ln>
                  <a:noFill/>
                </a:ln>
                <a:solidFill>
                  <a:srgbClr val="C00000"/>
                </a:solidFill>
                <a:effectLst/>
                <a:latin typeface="Inter"/>
                <a:cs typeface="Arial" pitchFamily="34" charset="0"/>
              </a:rPr>
              <a:t>.</a:t>
            </a:r>
            <a:endParaRPr kumimoji="0" lang="ru-RU" altLang="ru-RU" b="1" i="0" u="none" strike="noStrike" cap="none" normalizeH="0" baseline="0" dirty="0" smtClean="0">
              <a:ln>
                <a:noFill/>
              </a:ln>
              <a:solidFill>
                <a:srgbClr val="C00000"/>
              </a:solidFill>
              <a:effectLst/>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rgbClr val="000000"/>
                </a:solidFill>
                <a:effectLst/>
                <a:latin typeface="Inter"/>
                <a:cs typeface="Arial" pitchFamily="34" charset="0"/>
              </a:rPr>
              <a:t>Рекурсия часто используется в задачах, где требуется повторяющееся выполнение одной и той же операции. Например, при обходе бинарного дерева, где каждый узел дерева может иметь два дочерних узла, рекурсивный подход позволяет легко обойти все узлы дерева. Однако, если дерево очень глубокое, количество рекурсивных вызовов может превысить установленный лимит, что приведет к ошибке.</a:t>
            </a:r>
            <a:endParaRPr kumimoji="0" lang="ru-RU" altLang="ru-RU" sz="32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2241361987"/>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Ограничение рекурсии</a:t>
            </a:r>
            <a:endParaRPr lang="ru-RU" dirty="0"/>
          </a:p>
        </p:txBody>
      </p:sp>
      <p:sp>
        <p:nvSpPr>
          <p:cNvPr id="3" name="Номер слайда 2"/>
          <p:cNvSpPr>
            <a:spLocks noGrp="1"/>
          </p:cNvSpPr>
          <p:nvPr>
            <p:ph type="sldNum" sz="quarter" idx="12"/>
          </p:nvPr>
        </p:nvSpPr>
        <p:spPr/>
        <p:txBody>
          <a:bodyPr/>
          <a:lstStyle/>
          <a:p>
            <a:pPr>
              <a:defRPr/>
            </a:pPr>
            <a:fld id="{72E859A1-540A-4FBE-A98B-7D9FBB2A5155}" type="slidenum">
              <a:rPr lang="ru-RU" altLang="ru-RU" smtClean="0">
                <a:solidFill>
                  <a:srgbClr val="000000"/>
                </a:solidFill>
              </a:rPr>
              <a:pPr>
                <a:defRPr/>
              </a:pPr>
              <a:t>26</a:t>
            </a:fld>
            <a:endParaRPr lang="ru-RU" altLang="ru-RU">
              <a:solidFill>
                <a:srgbClr val="000000"/>
              </a:solidFill>
            </a:endParaRPr>
          </a:p>
        </p:txBody>
      </p:sp>
      <p:sp>
        <p:nvSpPr>
          <p:cNvPr id="4" name="Rectangle 1"/>
          <p:cNvSpPr>
            <a:spLocks noChangeArrowheads="1"/>
          </p:cNvSpPr>
          <p:nvPr/>
        </p:nvSpPr>
        <p:spPr bwMode="auto">
          <a:xfrm>
            <a:off x="251520" y="3320616"/>
            <a:ext cx="835292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rgbClr val="000000"/>
                </a:solidFill>
                <a:effectLst/>
                <a:latin typeface="Inter"/>
                <a:cs typeface="Arial" pitchFamily="34" charset="0"/>
              </a:rPr>
              <a:t> </a:t>
            </a:r>
            <a:endParaRPr kumimoji="0" lang="ru-RU" altLang="ru-RU"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Rectangle 1"/>
          <p:cNvSpPr>
            <a:spLocks noChangeArrowheads="1"/>
          </p:cNvSpPr>
          <p:nvPr/>
        </p:nvSpPr>
        <p:spPr bwMode="auto">
          <a:xfrm>
            <a:off x="251520" y="1029798"/>
            <a:ext cx="8712968" cy="206210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dirty="0" smtClean="0">
                <a:ln>
                  <a:noFill/>
                </a:ln>
                <a:solidFill>
                  <a:srgbClr val="000000"/>
                </a:solidFill>
                <a:effectLst/>
                <a:latin typeface="Inter"/>
                <a:cs typeface="Arial" pitchFamily="34" charset="0"/>
              </a:rPr>
              <a:t>Лимит глубины рекурсии в </a:t>
            </a:r>
            <a:r>
              <a:rPr kumimoji="0" lang="ru-RU" altLang="ru-RU" sz="2400" b="0" i="0" u="none" strike="noStrike" cap="none" normalizeH="0" baseline="0" dirty="0" err="1" smtClean="0">
                <a:ln>
                  <a:noFill/>
                </a:ln>
                <a:solidFill>
                  <a:srgbClr val="000000"/>
                </a:solidFill>
                <a:effectLst/>
                <a:latin typeface="Inter"/>
                <a:cs typeface="Arial" pitchFamily="34" charset="0"/>
              </a:rPr>
              <a:t>Python</a:t>
            </a:r>
            <a:r>
              <a:rPr kumimoji="0" lang="ru-RU" altLang="ru-RU" sz="2400" b="0" i="0" u="none" strike="noStrike" cap="none" normalizeH="0" baseline="0" dirty="0" smtClean="0">
                <a:ln>
                  <a:noFill/>
                </a:ln>
                <a:solidFill>
                  <a:srgbClr val="000000"/>
                </a:solidFill>
                <a:effectLst/>
                <a:latin typeface="Inter"/>
                <a:cs typeface="Arial" pitchFamily="34" charset="0"/>
              </a:rPr>
              <a:t> можно узнать с помощью модуля </a:t>
            </a:r>
            <a:r>
              <a:rPr kumimoji="0" lang="ru-RU" altLang="ru-RU" sz="3200" b="1" i="0" u="none" strike="noStrike" cap="none" normalizeH="0" baseline="0" dirty="0" err="1" smtClean="0">
                <a:ln>
                  <a:noFill/>
                </a:ln>
                <a:solidFill>
                  <a:schemeClr val="tx1"/>
                </a:solidFill>
                <a:effectLst/>
                <a:latin typeface="ui-monospace"/>
                <a:cs typeface="Arial" pitchFamily="34" charset="0"/>
              </a:rPr>
              <a:t>sys</a:t>
            </a:r>
            <a:r>
              <a:rPr kumimoji="0" lang="ru-RU" altLang="ru-RU" sz="2400" b="0" i="0" u="none" strike="noStrike" cap="none" normalizeH="0" baseline="0" dirty="0" smtClean="0">
                <a:ln>
                  <a:noFill/>
                </a:ln>
                <a:solidFill>
                  <a:srgbClr val="000000"/>
                </a:solidFill>
                <a:effectLst/>
                <a:latin typeface="Inter"/>
                <a:cs typeface="Arial" pitchFamily="34" charset="0"/>
              </a:rPr>
              <a:t>. Этот лимит определяет максимальное количество рекурсивных вызовов, которые могут быть выполнены до возникновения ошибки. По умолчанию этот лимит установлен на значение 1000.</a:t>
            </a:r>
            <a:r>
              <a:rPr kumimoji="0" lang="ru-RU" altLang="ru-RU" sz="1200" b="0" i="0" u="none" strike="noStrike" cap="none" normalizeH="0" baseline="0" dirty="0" smtClean="0">
                <a:ln>
                  <a:noFill/>
                </a:ln>
                <a:solidFill>
                  <a:schemeClr val="tx1"/>
                </a:solidFill>
                <a:effectLst/>
                <a:latin typeface="Arial" pitchFamily="34" charset="0"/>
                <a:cs typeface="Arial" pitchFamily="34" charset="0"/>
              </a:rPr>
              <a:t> </a:t>
            </a:r>
            <a:endParaRPr kumimoji="0" lang="ru-RU" altLang="ru-RU" sz="3600" b="0" i="0" u="none" strike="noStrike" cap="none" normalizeH="0" baseline="0" dirty="0" smtClean="0">
              <a:ln>
                <a:noFill/>
              </a:ln>
              <a:solidFill>
                <a:schemeClr val="tx1"/>
              </a:solidFill>
              <a:effectLst/>
              <a:latin typeface="Arial" pitchFamily="34" charset="0"/>
              <a:cs typeface="Arial" pitchFamily="34" charset="0"/>
            </a:endParaRPr>
          </a:p>
        </p:txBody>
      </p:sp>
      <p:sp>
        <p:nvSpPr>
          <p:cNvPr id="6" name="Прямоугольник 5"/>
          <p:cNvSpPr/>
          <p:nvPr/>
        </p:nvSpPr>
        <p:spPr>
          <a:xfrm>
            <a:off x="467544" y="3212976"/>
            <a:ext cx="7920880" cy="954107"/>
          </a:xfrm>
          <a:prstGeom prst="rect">
            <a:avLst/>
          </a:prstGeom>
        </p:spPr>
        <p:txBody>
          <a:bodyPr wrap="square">
            <a:spAutoFit/>
          </a:bodyPr>
          <a:lstStyle/>
          <a:p>
            <a:r>
              <a:rPr lang="en-US" sz="2800" dirty="0"/>
              <a:t>import </a:t>
            </a:r>
            <a:r>
              <a:rPr lang="en-US" sz="2800" dirty="0" smtClean="0"/>
              <a:t>sys</a:t>
            </a:r>
            <a:endParaRPr lang="en-US" sz="2800" dirty="0"/>
          </a:p>
          <a:p>
            <a:r>
              <a:rPr lang="en-US" sz="2800" dirty="0"/>
              <a:t>print(</a:t>
            </a:r>
            <a:r>
              <a:rPr lang="en-US" sz="2800" dirty="0" err="1"/>
              <a:t>sys.getrecursionlimit</a:t>
            </a:r>
            <a:r>
              <a:rPr lang="en-US" sz="2800" dirty="0"/>
              <a:t>())  # </a:t>
            </a:r>
            <a:r>
              <a:rPr lang="ru-RU" sz="2800" dirty="0"/>
              <a:t>Выводит: 1000</a:t>
            </a:r>
          </a:p>
        </p:txBody>
      </p:sp>
      <p:sp>
        <p:nvSpPr>
          <p:cNvPr id="7" name="Rectangle 2"/>
          <p:cNvSpPr>
            <a:spLocks noChangeArrowheads="1"/>
          </p:cNvSpPr>
          <p:nvPr/>
        </p:nvSpPr>
        <p:spPr bwMode="auto">
          <a:xfrm>
            <a:off x="252706" y="4244029"/>
            <a:ext cx="8423750"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dirty="0" smtClean="0">
                <a:ln>
                  <a:noFill/>
                </a:ln>
                <a:solidFill>
                  <a:srgbClr val="000000"/>
                </a:solidFill>
                <a:effectLst/>
                <a:latin typeface="Inter"/>
                <a:cs typeface="Arial" pitchFamily="34" charset="0"/>
              </a:rPr>
              <a:t>Для изменения лимита глубины рекурсии в </a:t>
            </a:r>
            <a:r>
              <a:rPr kumimoji="0" lang="ru-RU" altLang="ru-RU" sz="2400" b="0" i="0" u="none" strike="noStrike" cap="none" normalizeH="0" baseline="0" dirty="0" err="1" smtClean="0">
                <a:ln>
                  <a:noFill/>
                </a:ln>
                <a:solidFill>
                  <a:srgbClr val="000000"/>
                </a:solidFill>
                <a:effectLst/>
                <a:latin typeface="Inter"/>
                <a:cs typeface="Arial" pitchFamily="34" charset="0"/>
              </a:rPr>
              <a:t>Python</a:t>
            </a:r>
            <a:r>
              <a:rPr kumimoji="0" lang="ru-RU" altLang="ru-RU" sz="2400" b="0" i="0" u="none" strike="noStrike" cap="none" normalizeH="0" baseline="0" dirty="0" smtClean="0">
                <a:ln>
                  <a:noFill/>
                </a:ln>
                <a:solidFill>
                  <a:srgbClr val="000000"/>
                </a:solidFill>
                <a:effectLst/>
                <a:latin typeface="Inter"/>
                <a:cs typeface="Arial" pitchFamily="34" charset="0"/>
              </a:rPr>
              <a:t> используется функция </a:t>
            </a:r>
            <a:r>
              <a:rPr kumimoji="0" lang="ru-RU" altLang="ru-RU" sz="2400" b="1" i="0" u="none" strike="noStrike" cap="none" normalizeH="0" baseline="0" dirty="0" err="1" smtClean="0">
                <a:ln>
                  <a:noFill/>
                </a:ln>
                <a:solidFill>
                  <a:schemeClr val="tx1"/>
                </a:solidFill>
                <a:effectLst/>
                <a:latin typeface="ui-monospace"/>
                <a:cs typeface="Arial" pitchFamily="34" charset="0"/>
              </a:rPr>
              <a:t>sys.setrecursionlimit</a:t>
            </a:r>
            <a:r>
              <a:rPr kumimoji="0" lang="ru-RU" altLang="ru-RU" sz="2400" b="1" i="0" u="none" strike="noStrike" cap="none" normalizeH="0" baseline="0" dirty="0" smtClean="0">
                <a:ln>
                  <a:noFill/>
                </a:ln>
                <a:solidFill>
                  <a:schemeClr val="tx1"/>
                </a:solidFill>
                <a:effectLst/>
                <a:latin typeface="ui-monospace"/>
                <a:cs typeface="Arial" pitchFamily="34" charset="0"/>
              </a:rPr>
              <a:t>()</a:t>
            </a:r>
            <a:r>
              <a:rPr kumimoji="0" lang="ru-RU" altLang="ru-RU" sz="2400" b="1" i="0" u="none" strike="noStrike" cap="none" normalizeH="0" baseline="0" dirty="0" smtClean="0">
                <a:ln>
                  <a:noFill/>
                </a:ln>
                <a:solidFill>
                  <a:srgbClr val="000000"/>
                </a:solidFill>
                <a:effectLst/>
                <a:latin typeface="Inter"/>
                <a:cs typeface="Arial"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2400" b="0" i="0" u="none" strike="noStrike" cap="none" normalizeH="0" baseline="0" dirty="0" smtClean="0">
                <a:ln>
                  <a:noFill/>
                </a:ln>
                <a:solidFill>
                  <a:srgbClr val="000000"/>
                </a:solidFill>
                <a:effectLst/>
                <a:latin typeface="Inter"/>
                <a:cs typeface="Arial" pitchFamily="34" charset="0"/>
              </a:rPr>
              <a:t>Эта функция позволяет установить новый лимит, который будет применяться ко всем последующим рекурсивным вызовам.</a:t>
            </a:r>
            <a:r>
              <a:rPr kumimoji="0" lang="ru-RU" altLang="ru-RU" sz="1200" b="0" i="0" u="none" strike="noStrike" cap="none" normalizeH="0" baseline="0" dirty="0" smtClean="0">
                <a:ln>
                  <a:noFill/>
                </a:ln>
                <a:solidFill>
                  <a:schemeClr val="tx1"/>
                </a:solidFill>
                <a:effectLst/>
                <a:latin typeface="Arial" pitchFamily="34" charset="0"/>
                <a:cs typeface="Arial" pitchFamily="34" charset="0"/>
              </a:rPr>
              <a:t> </a:t>
            </a:r>
            <a:endParaRPr kumimoji="0" lang="ru-RU" altLang="ru-RU" sz="36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97845171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Ограничение рекурсии</a:t>
            </a:r>
            <a:endParaRPr lang="ru-RU" dirty="0"/>
          </a:p>
        </p:txBody>
      </p:sp>
      <p:sp>
        <p:nvSpPr>
          <p:cNvPr id="3" name="Номер слайда 2"/>
          <p:cNvSpPr>
            <a:spLocks noGrp="1"/>
          </p:cNvSpPr>
          <p:nvPr>
            <p:ph type="sldNum" sz="quarter" idx="12"/>
          </p:nvPr>
        </p:nvSpPr>
        <p:spPr/>
        <p:txBody>
          <a:bodyPr/>
          <a:lstStyle/>
          <a:p>
            <a:pPr>
              <a:defRPr/>
            </a:pPr>
            <a:fld id="{72E859A1-540A-4FBE-A98B-7D9FBB2A5155}" type="slidenum">
              <a:rPr lang="ru-RU" altLang="ru-RU" smtClean="0">
                <a:solidFill>
                  <a:srgbClr val="000000"/>
                </a:solidFill>
              </a:rPr>
              <a:pPr>
                <a:defRPr/>
              </a:pPr>
              <a:t>27</a:t>
            </a:fld>
            <a:endParaRPr lang="ru-RU" altLang="ru-RU">
              <a:solidFill>
                <a:srgbClr val="000000"/>
              </a:solidFill>
            </a:endParaRPr>
          </a:p>
        </p:txBody>
      </p:sp>
      <p:sp>
        <p:nvSpPr>
          <p:cNvPr id="4" name="Rectangle 1"/>
          <p:cNvSpPr>
            <a:spLocks noChangeArrowheads="1"/>
          </p:cNvSpPr>
          <p:nvPr/>
        </p:nvSpPr>
        <p:spPr bwMode="auto">
          <a:xfrm>
            <a:off x="251520" y="3320616"/>
            <a:ext cx="8352928" cy="40011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fontAlgn="base">
              <a:spcBef>
                <a:spcPct val="0"/>
              </a:spcBef>
              <a:spcAft>
                <a:spcPct val="0"/>
              </a:spcAft>
              <a:defRPr>
                <a:solidFill>
                  <a:schemeClr val="tx1"/>
                </a:solidFill>
                <a:latin typeface="Arial" pitchFamily="34" charset="0"/>
                <a:cs typeface="Arial" pitchFamily="34" charset="0"/>
              </a:defRPr>
            </a:lvl1pPr>
            <a:lvl2pPr fontAlgn="base">
              <a:spcBef>
                <a:spcPct val="0"/>
              </a:spcBef>
              <a:spcAft>
                <a:spcPct val="0"/>
              </a:spcAft>
              <a:defRPr>
                <a:solidFill>
                  <a:schemeClr val="tx1"/>
                </a:solidFill>
                <a:latin typeface="Arial" pitchFamily="34" charset="0"/>
                <a:cs typeface="Arial" pitchFamily="34" charset="0"/>
              </a:defRPr>
            </a:lvl2pPr>
            <a:lvl3pPr fontAlgn="base">
              <a:spcBef>
                <a:spcPct val="0"/>
              </a:spcBef>
              <a:spcAft>
                <a:spcPct val="0"/>
              </a:spcAft>
              <a:defRPr>
                <a:solidFill>
                  <a:schemeClr val="tx1"/>
                </a:solidFill>
                <a:latin typeface="Arial" pitchFamily="34" charset="0"/>
                <a:cs typeface="Arial" pitchFamily="34" charset="0"/>
              </a:defRPr>
            </a:lvl3pPr>
            <a:lvl4pPr fontAlgn="base">
              <a:spcBef>
                <a:spcPct val="0"/>
              </a:spcBef>
              <a:spcAft>
                <a:spcPct val="0"/>
              </a:spcAft>
              <a:defRPr>
                <a:solidFill>
                  <a:schemeClr val="tx1"/>
                </a:solidFill>
                <a:latin typeface="Arial" pitchFamily="34" charset="0"/>
                <a:cs typeface="Arial" pitchFamily="34" charset="0"/>
              </a:defRPr>
            </a:lvl4pPr>
            <a:lvl5pPr fontAlgn="base">
              <a:spcBef>
                <a:spcPct val="0"/>
              </a:spcBef>
              <a:spcAft>
                <a:spcPct val="0"/>
              </a:spcAft>
              <a:defRPr>
                <a:solidFill>
                  <a:schemeClr val="tx1"/>
                </a:solidFill>
                <a:latin typeface="Arial" pitchFamily="34" charset="0"/>
                <a:cs typeface="Arial" pitchFamily="34" charset="0"/>
              </a:defRPr>
            </a:lvl5pPr>
            <a:lvl6pPr fontAlgn="base">
              <a:spcBef>
                <a:spcPct val="0"/>
              </a:spcBef>
              <a:spcAft>
                <a:spcPct val="0"/>
              </a:spcAft>
              <a:defRPr>
                <a:solidFill>
                  <a:schemeClr val="tx1"/>
                </a:solidFill>
                <a:latin typeface="Arial" pitchFamily="34" charset="0"/>
                <a:cs typeface="Arial" pitchFamily="34" charset="0"/>
              </a:defRPr>
            </a:lvl6pPr>
            <a:lvl7pPr fontAlgn="base">
              <a:spcBef>
                <a:spcPct val="0"/>
              </a:spcBef>
              <a:spcAft>
                <a:spcPct val="0"/>
              </a:spcAft>
              <a:defRPr>
                <a:solidFill>
                  <a:schemeClr val="tx1"/>
                </a:solidFill>
                <a:latin typeface="Arial" pitchFamily="34" charset="0"/>
                <a:cs typeface="Arial" pitchFamily="34" charset="0"/>
              </a:defRPr>
            </a:lvl7pPr>
            <a:lvl8pPr fontAlgn="base">
              <a:spcBef>
                <a:spcPct val="0"/>
              </a:spcBef>
              <a:spcAft>
                <a:spcPct val="0"/>
              </a:spcAft>
              <a:defRPr>
                <a:solidFill>
                  <a:schemeClr val="tx1"/>
                </a:solidFill>
                <a:latin typeface="Arial" pitchFamily="34" charset="0"/>
                <a:cs typeface="Arial" pitchFamily="34" charset="0"/>
              </a:defRPr>
            </a:lvl8pPr>
            <a:lvl9pPr fontAlgn="base">
              <a:spcBef>
                <a:spcPct val="0"/>
              </a:spcBef>
              <a:spcAft>
                <a:spcPct val="0"/>
              </a:spcAft>
              <a:defRPr>
                <a:solidFill>
                  <a:schemeClr val="tx1"/>
                </a:solidFill>
                <a:latin typeface="Arial" pitchFamily="34" charset="0"/>
                <a:cs typeface="Arial"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altLang="ru-RU" sz="2000" b="0" i="0" u="none" strike="noStrike" cap="none" normalizeH="0" baseline="0" dirty="0" smtClean="0">
                <a:ln>
                  <a:noFill/>
                </a:ln>
                <a:solidFill>
                  <a:srgbClr val="000000"/>
                </a:solidFill>
                <a:effectLst/>
                <a:latin typeface="Inter"/>
                <a:cs typeface="Arial" pitchFamily="34" charset="0"/>
              </a:rPr>
              <a:t> </a:t>
            </a:r>
            <a:endParaRPr kumimoji="0" lang="ru-RU" altLang="ru-RU" sz="3200" b="0" i="0" u="none" strike="noStrike" cap="none" normalizeH="0" baseline="0" dirty="0" smtClean="0">
              <a:ln>
                <a:noFill/>
              </a:ln>
              <a:solidFill>
                <a:schemeClr val="tx1"/>
              </a:solidFill>
              <a:effectLst/>
              <a:latin typeface="Arial" pitchFamily="34" charset="0"/>
              <a:cs typeface="Arial" pitchFamily="34" charset="0"/>
            </a:endParaRPr>
          </a:p>
        </p:txBody>
      </p:sp>
      <p:sp>
        <p:nvSpPr>
          <p:cNvPr id="8" name="Прямоугольник 7"/>
          <p:cNvSpPr/>
          <p:nvPr/>
        </p:nvSpPr>
        <p:spPr>
          <a:xfrm>
            <a:off x="395536" y="1557806"/>
            <a:ext cx="8424936" cy="1569660"/>
          </a:xfrm>
          <a:prstGeom prst="rect">
            <a:avLst/>
          </a:prstGeom>
        </p:spPr>
        <p:txBody>
          <a:bodyPr wrap="square">
            <a:spAutoFit/>
          </a:bodyPr>
          <a:lstStyle/>
          <a:p>
            <a:r>
              <a:rPr lang="en-US" sz="3200" b="1" dirty="0"/>
              <a:t>import sys</a:t>
            </a:r>
          </a:p>
          <a:p>
            <a:r>
              <a:rPr lang="en-US" sz="3200" b="1" dirty="0" err="1" smtClean="0"/>
              <a:t>sys.setrecursionlimit</a:t>
            </a:r>
            <a:r>
              <a:rPr lang="en-US" sz="3200" b="1" dirty="0" smtClean="0"/>
              <a:t>(2000</a:t>
            </a:r>
            <a:r>
              <a:rPr lang="en-US" sz="2000" b="1" dirty="0"/>
              <a:t>)</a:t>
            </a:r>
            <a:r>
              <a:rPr lang="en-US" dirty="0"/>
              <a:t>  </a:t>
            </a:r>
            <a:r>
              <a:rPr lang="en-US" sz="1400" dirty="0"/>
              <a:t># </a:t>
            </a:r>
            <a:r>
              <a:rPr lang="ru-RU" sz="1400" dirty="0"/>
              <a:t>Устанавливаем новый лимит</a:t>
            </a:r>
          </a:p>
          <a:p>
            <a:r>
              <a:rPr lang="en-US" sz="3200" b="1" dirty="0"/>
              <a:t>print(</a:t>
            </a:r>
            <a:r>
              <a:rPr lang="en-US" sz="3200" b="1" dirty="0" err="1"/>
              <a:t>sys.getrecursionlimit</a:t>
            </a:r>
            <a:r>
              <a:rPr lang="en-US" sz="3200" b="1" dirty="0"/>
              <a:t>())  </a:t>
            </a:r>
            <a:r>
              <a:rPr lang="en-US" dirty="0"/>
              <a:t># </a:t>
            </a:r>
            <a:r>
              <a:rPr lang="ru-RU" dirty="0"/>
              <a:t>Выводит: 2000</a:t>
            </a:r>
          </a:p>
        </p:txBody>
      </p:sp>
    </p:spTree>
    <p:extLst>
      <p:ext uri="{BB962C8B-B14F-4D97-AF65-F5344CB8AC3E}">
        <p14:creationId xmlns:p14="http://schemas.microsoft.com/office/powerpoint/2010/main" val="4437466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7" name="Заголовок 4"/>
          <p:cNvSpPr>
            <a:spLocks noGrp="1"/>
          </p:cNvSpPr>
          <p:nvPr>
            <p:ph type="title"/>
          </p:nvPr>
        </p:nvSpPr>
        <p:spPr>
          <a:xfrm>
            <a:off x="311150" y="301625"/>
            <a:ext cx="8375650" cy="471488"/>
          </a:xfrm>
        </p:spPr>
        <p:txBody>
          <a:bodyPr/>
          <a:lstStyle/>
          <a:p>
            <a:r>
              <a:rPr lang="ru-RU" altLang="ru-RU" smtClean="0"/>
              <a:t>Что такое рекурсия?</a:t>
            </a:r>
          </a:p>
        </p:txBody>
      </p:sp>
      <p:sp>
        <p:nvSpPr>
          <p:cNvPr id="5128" name="Номер слайда 3"/>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9CC587F9-C148-4737-AC97-AB5D88E2B685}" type="slidenum">
              <a:rPr lang="ru-RU" altLang="ru-RU" smtClean="0">
                <a:solidFill>
                  <a:srgbClr val="000000"/>
                </a:solidFill>
              </a:rPr>
              <a:pPr/>
              <a:t>3</a:t>
            </a:fld>
            <a:endParaRPr lang="ru-RU" altLang="ru-RU" smtClean="0">
              <a:solidFill>
                <a:srgbClr val="000000"/>
              </a:solidFill>
            </a:endParaRPr>
          </a:p>
        </p:txBody>
      </p:sp>
      <p:sp>
        <p:nvSpPr>
          <p:cNvPr id="5129" name="Rectangle 5"/>
          <p:cNvSpPr>
            <a:spLocks noChangeArrowheads="1"/>
          </p:cNvSpPr>
          <p:nvPr/>
        </p:nvSpPr>
        <p:spPr bwMode="auto">
          <a:xfrm>
            <a:off x="388938" y="817563"/>
            <a:ext cx="3711575"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type="none" w="lg" len="lg"/>
              </a14:hiddenLine>
            </a:ext>
          </a:extLst>
        </p:spPr>
        <p:txBody>
          <a:bodyPr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0" fontAlgn="base" hangingPunct="0">
              <a:spcBef>
                <a:spcPct val="0"/>
              </a:spcBef>
              <a:spcAft>
                <a:spcPct val="0"/>
              </a:spcAft>
            </a:pPr>
            <a:r>
              <a:rPr lang="ru-RU" altLang="ru-RU" sz="2400" b="1">
                <a:solidFill>
                  <a:srgbClr val="333399"/>
                </a:solidFill>
                <a:cs typeface="Times New Roman" pitchFamily="18" charset="0"/>
              </a:rPr>
              <a:t>Натуральные числа</a:t>
            </a:r>
            <a:r>
              <a:rPr lang="ru-RU" altLang="ru-RU" sz="2400">
                <a:solidFill>
                  <a:srgbClr val="000000"/>
                </a:solidFill>
                <a:cs typeface="Times New Roman" pitchFamily="18" charset="0"/>
              </a:rPr>
              <a:t>:</a:t>
            </a:r>
            <a:endParaRPr lang="ru-RU" altLang="ru-RU" sz="2400">
              <a:solidFill>
                <a:srgbClr val="000000"/>
              </a:solidFill>
            </a:endParaRPr>
          </a:p>
        </p:txBody>
      </p:sp>
      <p:grpSp>
        <p:nvGrpSpPr>
          <p:cNvPr id="5130" name="Группа 18"/>
          <p:cNvGrpSpPr>
            <a:grpSpLocks/>
          </p:cNvGrpSpPr>
          <p:nvPr/>
        </p:nvGrpSpPr>
        <p:grpSpPr bwMode="auto">
          <a:xfrm>
            <a:off x="706438" y="1249363"/>
            <a:ext cx="8093075" cy="1200150"/>
            <a:chOff x="706438" y="1249363"/>
            <a:chExt cx="8093075" cy="1200150"/>
          </a:xfrm>
        </p:grpSpPr>
        <p:graphicFrame>
          <p:nvGraphicFramePr>
            <p:cNvPr id="5125" name="Object 2"/>
            <p:cNvGraphicFramePr>
              <a:graphicFrameLocks noChangeAspect="1"/>
            </p:cNvGraphicFramePr>
            <p:nvPr/>
          </p:nvGraphicFramePr>
          <p:xfrm>
            <a:off x="1711325" y="1711325"/>
            <a:ext cx="296863" cy="342900"/>
          </p:xfrm>
          <a:graphic>
            <a:graphicData uri="http://schemas.openxmlformats.org/presentationml/2006/ole">
              <mc:AlternateContent xmlns:mc="http://schemas.openxmlformats.org/markup-compatibility/2006">
                <mc:Choice xmlns:v="urn:schemas-microsoft-com:vml" Requires="v">
                  <p:oleObj spid="_x0000_s1101" name="Формула" r:id="rId3" imgW="126835" imgH="139518" progId="Equation.3">
                    <p:embed/>
                  </p:oleObj>
                </mc:Choice>
                <mc:Fallback>
                  <p:oleObj name="Формула" r:id="rId3" imgW="126835" imgH="139518" progId="Equation.3">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11325" y="1711325"/>
                          <a:ext cx="296863" cy="34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39" name="Rectangle 3"/>
            <p:cNvSpPr>
              <a:spLocks noChangeArrowheads="1"/>
            </p:cNvSpPr>
            <p:nvPr/>
          </p:nvSpPr>
          <p:spPr bwMode="auto">
            <a:xfrm>
              <a:off x="706438" y="1249363"/>
              <a:ext cx="8093075"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type="none" w="lg" len="lg"/>
                </a14:hiddenLine>
              </a:ext>
            </a:extLst>
          </p:spPr>
          <p:txBody>
            <a:bodyPr anchor="ctr">
              <a:spAutoFit/>
            </a:bodyPr>
            <a:lstStyle>
              <a:lvl1pPr marL="180975" indent="-180975">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0" fontAlgn="base" hangingPunct="0">
                <a:spcBef>
                  <a:spcPct val="0"/>
                </a:spcBef>
                <a:spcAft>
                  <a:spcPct val="0"/>
                </a:spcAft>
                <a:buFontTx/>
                <a:buChar char="•"/>
              </a:pPr>
              <a:r>
                <a:rPr lang="ru-RU" altLang="ru-RU" sz="2400" dirty="0">
                  <a:solidFill>
                    <a:srgbClr val="000000"/>
                  </a:solidFill>
                  <a:cs typeface="Times New Roman" pitchFamily="18" charset="0"/>
                </a:rPr>
                <a:t>1 – натуральное число</a:t>
              </a:r>
              <a:endParaRPr lang="ru-RU" altLang="ru-RU" sz="2400" dirty="0">
                <a:solidFill>
                  <a:srgbClr val="000000"/>
                </a:solidFill>
              </a:endParaRPr>
            </a:p>
            <a:p>
              <a:pPr eaLnBrk="0" fontAlgn="base" hangingPunct="0">
                <a:spcBef>
                  <a:spcPct val="0"/>
                </a:spcBef>
                <a:spcAft>
                  <a:spcPct val="0"/>
                </a:spcAft>
                <a:buFontTx/>
                <a:buChar char="•"/>
              </a:pPr>
              <a:r>
                <a:rPr lang="ru-RU" altLang="ru-RU" sz="2400" dirty="0">
                  <a:solidFill>
                    <a:srgbClr val="000000"/>
                  </a:solidFill>
                  <a:cs typeface="Times New Roman" pitchFamily="18" charset="0"/>
                </a:rPr>
                <a:t>если     – натуральное число, </a:t>
              </a:r>
              <a:r>
                <a:rPr lang="en-US" altLang="ru-RU" sz="2400" dirty="0">
                  <a:solidFill>
                    <a:srgbClr val="000000"/>
                  </a:solidFill>
                  <a:cs typeface="Times New Roman" pitchFamily="18" charset="0"/>
                </a:rPr>
                <a:t/>
              </a:r>
              <a:br>
                <a:rPr lang="en-US" altLang="ru-RU" sz="2400" dirty="0">
                  <a:solidFill>
                    <a:srgbClr val="000000"/>
                  </a:solidFill>
                  <a:cs typeface="Times New Roman" pitchFamily="18" charset="0"/>
                </a:rPr>
              </a:br>
              <a:r>
                <a:rPr lang="en-US" altLang="ru-RU" sz="2400" dirty="0">
                  <a:solidFill>
                    <a:srgbClr val="000000"/>
                  </a:solidFill>
                  <a:cs typeface="Times New Roman" pitchFamily="18" charset="0"/>
                </a:rPr>
                <a:t>  </a:t>
              </a:r>
              <a:r>
                <a:rPr lang="ru-RU" altLang="ru-RU" sz="2400" dirty="0">
                  <a:solidFill>
                    <a:srgbClr val="000000"/>
                  </a:solidFill>
                  <a:cs typeface="Times New Roman" pitchFamily="18" charset="0"/>
                </a:rPr>
                <a:t>то</a:t>
              </a:r>
              <a:r>
                <a:rPr lang="en-US" altLang="ru-RU" sz="2400" dirty="0">
                  <a:solidFill>
                    <a:srgbClr val="000000"/>
                  </a:solidFill>
                  <a:cs typeface="Times New Roman" pitchFamily="18" charset="0"/>
                </a:rPr>
                <a:t>        </a:t>
              </a:r>
              <a:r>
                <a:rPr lang="ru-RU" altLang="ru-RU" sz="2400" dirty="0">
                  <a:solidFill>
                    <a:srgbClr val="000000"/>
                  </a:solidFill>
                  <a:cs typeface="Times New Roman" pitchFamily="18" charset="0"/>
                </a:rPr>
                <a:t> – натуральное число</a:t>
              </a:r>
              <a:endParaRPr lang="ru-RU" altLang="ru-RU" sz="2400" dirty="0">
                <a:solidFill>
                  <a:srgbClr val="000000"/>
                </a:solidFill>
              </a:endParaRPr>
            </a:p>
          </p:txBody>
        </p:sp>
        <p:graphicFrame>
          <p:nvGraphicFramePr>
            <p:cNvPr id="5126" name="Object 3"/>
            <p:cNvGraphicFramePr>
              <a:graphicFrameLocks noChangeAspect="1"/>
            </p:cNvGraphicFramePr>
            <p:nvPr/>
          </p:nvGraphicFramePr>
          <p:xfrm>
            <a:off x="1476375" y="1990725"/>
            <a:ext cx="715963" cy="438150"/>
          </p:xfrm>
          <a:graphic>
            <a:graphicData uri="http://schemas.openxmlformats.org/presentationml/2006/ole">
              <mc:AlternateContent xmlns:mc="http://schemas.openxmlformats.org/markup-compatibility/2006">
                <mc:Choice xmlns:v="urn:schemas-microsoft-com:vml" Requires="v">
                  <p:oleObj spid="_x0000_s1102" name="Формула" r:id="rId5" imgW="304404" imgH="177569" progId="Equation.3">
                    <p:embed/>
                  </p:oleObj>
                </mc:Choice>
                <mc:Fallback>
                  <p:oleObj name="Формула" r:id="rId5" imgW="304404" imgH="177569" progId="Equation.3">
                    <p:embed/>
                    <p:pic>
                      <p:nvPicPr>
                        <p:cNvPr id="0" name=""/>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476375" y="1990725"/>
                          <a:ext cx="715963" cy="43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sp>
        <p:nvSpPr>
          <p:cNvPr id="13" name="Скругленная прямоугольная выноска 12"/>
          <p:cNvSpPr/>
          <p:nvPr/>
        </p:nvSpPr>
        <p:spPr bwMode="auto">
          <a:xfrm>
            <a:off x="5692775" y="1160463"/>
            <a:ext cx="2573338" cy="722312"/>
          </a:xfrm>
          <a:prstGeom prst="wedgeRoundRectCallout">
            <a:avLst>
              <a:gd name="adj1" fmla="val -67589"/>
              <a:gd name="adj2" fmla="val 59447"/>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2400" dirty="0">
                <a:solidFill>
                  <a:srgbClr val="000000"/>
                </a:solidFill>
              </a:rPr>
              <a:t>индуктивное определение</a:t>
            </a:r>
            <a:endParaRPr lang="ru-RU" sz="2400" b="1" dirty="0">
              <a:solidFill>
                <a:srgbClr val="000000"/>
              </a:solidFill>
              <a:latin typeface="Courier New" pitchFamily="49" charset="0"/>
              <a:cs typeface="Courier New" pitchFamily="49" charset="0"/>
            </a:endParaRPr>
          </a:p>
        </p:txBody>
      </p:sp>
      <p:sp>
        <p:nvSpPr>
          <p:cNvPr id="14" name="Прямоугольник 13"/>
          <p:cNvSpPr/>
          <p:nvPr/>
        </p:nvSpPr>
        <p:spPr>
          <a:xfrm>
            <a:off x="493713" y="2476500"/>
            <a:ext cx="8324850" cy="1200150"/>
          </a:xfrm>
          <a:prstGeom prst="rect">
            <a:avLst/>
          </a:prstGeom>
          <a:solidFill>
            <a:srgbClr val="E6E6FF"/>
          </a:solidFill>
          <a:effectLst>
            <a:outerShdw blurRad="50800" dist="38100" dir="2700000" algn="tl" rotWithShape="0">
              <a:prstClr val="black">
                <a:alpha val="40000"/>
              </a:prstClr>
            </a:outerShdw>
          </a:effectLst>
        </p:spPr>
        <p:txBody>
          <a:bodyPr>
            <a:spAutoFit/>
          </a:bodyPr>
          <a:lstStyle/>
          <a:p>
            <a:pPr marL="361950" indent="-361950" fontAlgn="base">
              <a:spcBef>
                <a:spcPct val="0"/>
              </a:spcBef>
              <a:spcAft>
                <a:spcPct val="0"/>
              </a:spcAft>
              <a:defRPr/>
            </a:pPr>
            <a:r>
              <a:rPr lang="ru-RU" sz="2400" b="1" dirty="0">
                <a:solidFill>
                  <a:srgbClr val="000000"/>
                </a:solidFill>
              </a:rPr>
              <a:t>Рекурсия</a:t>
            </a:r>
            <a:r>
              <a:rPr lang="ru-RU" sz="2400" dirty="0">
                <a:solidFill>
                  <a:srgbClr val="000000"/>
                </a:solidFill>
              </a:rPr>
              <a:t> — это способ определения множества объектов через само это множество на основе заданных простых базовых случаев.</a:t>
            </a:r>
          </a:p>
        </p:txBody>
      </p:sp>
      <p:sp>
        <p:nvSpPr>
          <p:cNvPr id="15" name="Rectangle 5"/>
          <p:cNvSpPr>
            <a:spLocks noChangeArrowheads="1"/>
          </p:cNvSpPr>
          <p:nvPr/>
        </p:nvSpPr>
        <p:spPr bwMode="auto">
          <a:xfrm>
            <a:off x="388938" y="3759200"/>
            <a:ext cx="3711575"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type="none" w="lg" len="lg"/>
              </a14:hiddenLine>
            </a:ext>
          </a:extLst>
        </p:spPr>
        <p:txBody>
          <a:bodyPr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0" fontAlgn="base" hangingPunct="0">
              <a:spcBef>
                <a:spcPct val="0"/>
              </a:spcBef>
              <a:spcAft>
                <a:spcPct val="0"/>
              </a:spcAft>
            </a:pPr>
            <a:r>
              <a:rPr lang="ru-RU" altLang="ru-RU" sz="2400" b="1">
                <a:solidFill>
                  <a:srgbClr val="333399"/>
                </a:solidFill>
                <a:cs typeface="Times New Roman" pitchFamily="18" charset="0"/>
              </a:rPr>
              <a:t>Числа Фибоначчи</a:t>
            </a:r>
            <a:r>
              <a:rPr lang="ru-RU" altLang="ru-RU" sz="2400">
                <a:solidFill>
                  <a:srgbClr val="000000"/>
                </a:solidFill>
                <a:cs typeface="Times New Roman" pitchFamily="18" charset="0"/>
              </a:rPr>
              <a:t>:</a:t>
            </a:r>
            <a:endParaRPr lang="ru-RU" altLang="ru-RU" sz="2400">
              <a:solidFill>
                <a:srgbClr val="000000"/>
              </a:solidFill>
            </a:endParaRPr>
          </a:p>
        </p:txBody>
      </p:sp>
      <p:sp>
        <p:nvSpPr>
          <p:cNvPr id="5134" name="Rectangle 10"/>
          <p:cNvSpPr>
            <a:spLocks noChangeArrowheads="1"/>
          </p:cNvSpPr>
          <p:nvPr/>
        </p:nvSpPr>
        <p:spPr bwMode="auto">
          <a:xfrm>
            <a:off x="0" y="0"/>
            <a:ext cx="9144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type="none" w="lg" len="lg"/>
              </a14:hiddenLine>
            </a:ext>
          </a:extLst>
        </p:spPr>
        <p:txBody>
          <a:bodyPr wrap="none" anchor="ct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0" fontAlgn="base" hangingPunct="0">
              <a:spcBef>
                <a:spcPct val="0"/>
              </a:spcBef>
              <a:spcAft>
                <a:spcPct val="0"/>
              </a:spcAft>
            </a:pPr>
            <a:endParaRPr lang="en-US" altLang="ru-RU">
              <a:solidFill>
                <a:srgbClr val="000000"/>
              </a:solidFill>
            </a:endParaRPr>
          </a:p>
        </p:txBody>
      </p:sp>
      <p:grpSp>
        <p:nvGrpSpPr>
          <p:cNvPr id="3" name="Группа 17"/>
          <p:cNvGrpSpPr>
            <a:grpSpLocks/>
          </p:cNvGrpSpPr>
          <p:nvPr/>
        </p:nvGrpSpPr>
        <p:grpSpPr bwMode="auto">
          <a:xfrm>
            <a:off x="706438" y="4200525"/>
            <a:ext cx="8093075" cy="1077913"/>
            <a:chOff x="706438" y="4200525"/>
            <a:chExt cx="8093075" cy="1077913"/>
          </a:xfrm>
        </p:grpSpPr>
        <p:graphicFrame>
          <p:nvGraphicFramePr>
            <p:cNvPr id="5122" name="Object 9"/>
            <p:cNvGraphicFramePr>
              <a:graphicFrameLocks noChangeAspect="1"/>
            </p:cNvGraphicFramePr>
            <p:nvPr/>
          </p:nvGraphicFramePr>
          <p:xfrm>
            <a:off x="950913" y="4200525"/>
            <a:ext cx="1719262" cy="549275"/>
          </p:xfrm>
          <a:graphic>
            <a:graphicData uri="http://schemas.openxmlformats.org/presentationml/2006/ole">
              <mc:AlternateContent xmlns:mc="http://schemas.openxmlformats.org/markup-compatibility/2006">
                <mc:Choice xmlns:v="urn:schemas-microsoft-com:vml" Requires="v">
                  <p:oleObj spid="_x0000_s1103" name="Формула" r:id="rId7" imgW="685502" imgH="215806" progId="Equation.3">
                    <p:embed/>
                  </p:oleObj>
                </mc:Choice>
                <mc:Fallback>
                  <p:oleObj name="Формула" r:id="rId7" imgW="685502" imgH="215806" progId="Equation.3">
                    <p:embed/>
                    <p:pic>
                      <p:nvPicPr>
                        <p:cNvPr id="0" name=""/>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50913" y="4200525"/>
                          <a:ext cx="1719262" cy="549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123" name="Object 8"/>
            <p:cNvGraphicFramePr>
              <a:graphicFrameLocks noChangeAspect="1"/>
            </p:cNvGraphicFramePr>
            <p:nvPr/>
          </p:nvGraphicFramePr>
          <p:xfrm>
            <a:off x="950913" y="4703763"/>
            <a:ext cx="2389187" cy="574675"/>
          </p:xfrm>
          <a:graphic>
            <a:graphicData uri="http://schemas.openxmlformats.org/presentationml/2006/ole">
              <mc:AlternateContent xmlns:mc="http://schemas.openxmlformats.org/markup-compatibility/2006">
                <mc:Choice xmlns:v="urn:schemas-microsoft-com:vml" Requires="v">
                  <p:oleObj spid="_x0000_s1104" name="Формула" r:id="rId9" imgW="952087" imgH="228501" progId="Equation.3">
                    <p:embed/>
                  </p:oleObj>
                </mc:Choice>
                <mc:Fallback>
                  <p:oleObj name="Формула" r:id="rId9" imgW="952087" imgH="228501" progId="Equation.3">
                    <p:embed/>
                    <p:pic>
                      <p:nvPicPr>
                        <p:cNvPr id="0" name=""/>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950913" y="4703763"/>
                          <a:ext cx="2389187" cy="574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5124" name="Object 7"/>
            <p:cNvGraphicFramePr>
              <a:graphicFrameLocks noChangeAspect="1"/>
            </p:cNvGraphicFramePr>
            <p:nvPr/>
          </p:nvGraphicFramePr>
          <p:xfrm>
            <a:off x="4019550" y="4751388"/>
            <a:ext cx="884238" cy="454025"/>
          </p:xfrm>
          <a:graphic>
            <a:graphicData uri="http://schemas.openxmlformats.org/presentationml/2006/ole">
              <mc:AlternateContent xmlns:mc="http://schemas.openxmlformats.org/markup-compatibility/2006">
                <mc:Choice xmlns:v="urn:schemas-microsoft-com:vml" Requires="v">
                  <p:oleObj spid="_x0000_s1105" name="Формула" r:id="rId11" imgW="355138" imgH="177569" progId="Equation.3">
                    <p:embed/>
                  </p:oleObj>
                </mc:Choice>
                <mc:Fallback>
                  <p:oleObj name="Формула" r:id="rId11" imgW="355138" imgH="177569" progId="Equation.3">
                    <p:embed/>
                    <p:pic>
                      <p:nvPicPr>
                        <p:cNvPr id="0" name=""/>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019550" y="4751388"/>
                          <a:ext cx="884238" cy="454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3" name="Rectangle 3"/>
            <p:cNvSpPr>
              <a:spLocks noChangeArrowheads="1"/>
            </p:cNvSpPr>
            <p:nvPr/>
          </p:nvSpPr>
          <p:spPr bwMode="auto">
            <a:xfrm>
              <a:off x="706438" y="4227513"/>
              <a:ext cx="8093075" cy="954087"/>
            </a:xfrm>
            <a:prstGeom prst="rect">
              <a:avLst/>
            </a:prstGeom>
            <a:noFill/>
            <a:ln w="12700" cap="flat" cmpd="sng">
              <a:noFill/>
              <a:prstDash val="solid"/>
              <a:miter lim="800000"/>
              <a:headEnd type="none" w="med" len="med"/>
              <a:tailEnd type="none" w="lg" len="lg"/>
            </a:ln>
            <a:effectLst/>
          </p:spPr>
          <p:txBody>
            <a:bodyPr anchor="ctr">
              <a:spAutoFit/>
            </a:bodyPr>
            <a:lstStyle/>
            <a:p>
              <a:pPr marL="180975" indent="-180975" eaLnBrk="0" fontAlgn="base" hangingPunct="0">
                <a:spcBef>
                  <a:spcPct val="0"/>
                </a:spcBef>
                <a:spcAft>
                  <a:spcPct val="0"/>
                </a:spcAft>
                <a:buFontTx/>
                <a:buChar char="•"/>
                <a:defRPr/>
              </a:pPr>
              <a:r>
                <a:rPr lang="en-US" sz="2800" dirty="0">
                  <a:solidFill>
                    <a:srgbClr val="000000"/>
                  </a:solidFill>
                  <a:ea typeface="Times New Roman" pitchFamily="18" charset="0"/>
                  <a:cs typeface="Times New Roman" pitchFamily="18" charset="0"/>
                </a:rPr>
                <a:t> </a:t>
              </a:r>
            </a:p>
            <a:p>
              <a:pPr marL="180975" indent="-180975" eaLnBrk="0" fontAlgn="base" hangingPunct="0">
                <a:spcBef>
                  <a:spcPct val="0"/>
                </a:spcBef>
                <a:spcAft>
                  <a:spcPct val="0"/>
                </a:spcAft>
                <a:buFontTx/>
                <a:buChar char="•"/>
                <a:defRPr/>
              </a:pPr>
              <a:r>
                <a:rPr lang="en-US" sz="2800" dirty="0">
                  <a:solidFill>
                    <a:srgbClr val="000000"/>
                  </a:solidFill>
                  <a:ea typeface="Times New Roman" pitchFamily="18" charset="0"/>
                  <a:cs typeface="Times New Roman" pitchFamily="18" charset="0"/>
                </a:rPr>
                <a:t> </a:t>
              </a:r>
            </a:p>
          </p:txBody>
        </p:sp>
        <p:sp>
          <p:nvSpPr>
            <p:cNvPr id="5138" name="Прямоугольник 23"/>
            <p:cNvSpPr>
              <a:spLocks noChangeArrowheads="1"/>
            </p:cNvSpPr>
            <p:nvPr/>
          </p:nvSpPr>
          <p:spPr bwMode="auto">
            <a:xfrm>
              <a:off x="3325813" y="4759325"/>
              <a:ext cx="693737"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ru-RU" altLang="ru-RU" sz="2400">
                  <a:solidFill>
                    <a:srgbClr val="000000"/>
                  </a:solidFill>
                </a:rPr>
                <a:t>при</a:t>
              </a:r>
              <a:endParaRPr lang="ru-RU" altLang="ru-RU">
                <a:solidFill>
                  <a:srgbClr val="000000"/>
                </a:solidFill>
              </a:endParaRPr>
            </a:p>
          </p:txBody>
        </p:sp>
      </p:grpSp>
      <p:sp>
        <p:nvSpPr>
          <p:cNvPr id="2065" name="Прямоугольник 24"/>
          <p:cNvSpPr>
            <a:spLocks noChangeArrowheads="1"/>
          </p:cNvSpPr>
          <p:nvPr/>
        </p:nvSpPr>
        <p:spPr bwMode="auto">
          <a:xfrm>
            <a:off x="850900" y="5319713"/>
            <a:ext cx="6032500"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ru-RU" altLang="ru-RU" sz="3600" b="1">
                <a:solidFill>
                  <a:srgbClr val="0000FF"/>
                </a:solidFill>
              </a:rPr>
              <a:t>1, 1, 2, 3, 5, 8, 13, 21, 34, …</a:t>
            </a:r>
            <a:endParaRPr lang="ru-RU" altLang="ru-RU" sz="2800" b="1">
              <a:solidFill>
                <a:srgbClr val="0000FF"/>
              </a:solidFill>
            </a:endParaRPr>
          </a:p>
        </p:txBody>
      </p:sp>
    </p:spTree>
    <p:extLst>
      <p:ext uri="{BB962C8B-B14F-4D97-AF65-F5344CB8AC3E}">
        <p14:creationId xmlns:p14="http://schemas.microsoft.com/office/powerpoint/2010/main" val="20835783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Простая задача</a:t>
            </a:r>
            <a:endParaRPr lang="ru-RU" dirty="0"/>
          </a:p>
        </p:txBody>
      </p:sp>
      <p:sp>
        <p:nvSpPr>
          <p:cNvPr id="3" name="Номер слайда 2"/>
          <p:cNvSpPr>
            <a:spLocks noGrp="1"/>
          </p:cNvSpPr>
          <p:nvPr>
            <p:ph type="sldNum" sz="quarter" idx="12"/>
          </p:nvPr>
        </p:nvSpPr>
        <p:spPr/>
        <p:txBody>
          <a:bodyPr/>
          <a:lstStyle/>
          <a:p>
            <a:pPr>
              <a:defRPr/>
            </a:pPr>
            <a:fld id="{72E859A1-540A-4FBE-A98B-7D9FBB2A5155}" type="slidenum">
              <a:rPr lang="ru-RU" altLang="ru-RU" smtClean="0">
                <a:solidFill>
                  <a:srgbClr val="000000"/>
                </a:solidFill>
              </a:rPr>
              <a:pPr>
                <a:defRPr/>
              </a:pPr>
              <a:t>4</a:t>
            </a:fld>
            <a:endParaRPr lang="ru-RU" altLang="ru-RU">
              <a:solidFill>
                <a:srgbClr val="000000"/>
              </a:solidFill>
            </a:endParaRPr>
          </a:p>
        </p:txBody>
      </p:sp>
      <p:sp>
        <p:nvSpPr>
          <p:cNvPr id="4" name="Rectangle 3"/>
          <p:cNvSpPr>
            <a:spLocks noChangeArrowheads="1"/>
          </p:cNvSpPr>
          <p:nvPr/>
        </p:nvSpPr>
        <p:spPr bwMode="auto">
          <a:xfrm>
            <a:off x="107504" y="980728"/>
            <a:ext cx="8712968"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type="none" w="lg" len="lg"/>
              </a14:hiddenLine>
            </a:ext>
          </a:extLst>
        </p:spPr>
        <p:txBody>
          <a:bodyPr wrap="square" anchor="ctr">
            <a:spAutoFit/>
          </a:bodyPr>
          <a:lstStyle>
            <a:lvl1pPr marL="180975" indent="-180975">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indent="0" eaLnBrk="0" fontAlgn="base" hangingPunct="0">
              <a:spcBef>
                <a:spcPct val="0"/>
              </a:spcBef>
              <a:spcAft>
                <a:spcPct val="0"/>
              </a:spcAft>
            </a:pPr>
            <a:r>
              <a:rPr lang="ru-RU" altLang="ru-RU" sz="2400" b="1" dirty="0" smtClean="0">
                <a:solidFill>
                  <a:schemeClr val="accent2">
                    <a:lumMod val="75000"/>
                  </a:schemeClr>
                </a:solidFill>
                <a:cs typeface="Times New Roman" pitchFamily="18" charset="0"/>
              </a:rPr>
              <a:t>Задача: </a:t>
            </a:r>
            <a:r>
              <a:rPr lang="ru-RU" altLang="ru-RU" sz="2400" b="1" i="1" dirty="0" smtClean="0">
                <a:solidFill>
                  <a:schemeClr val="accent2">
                    <a:lumMod val="75000"/>
                  </a:schemeClr>
                </a:solidFill>
                <a:cs typeface="Times New Roman" pitchFamily="18" charset="0"/>
              </a:rPr>
              <a:t>вычислить Х</a:t>
            </a:r>
            <a:r>
              <a:rPr lang="en-US" altLang="ru-RU" sz="2800" b="1" i="1" baseline="30000" dirty="0" smtClean="0">
                <a:solidFill>
                  <a:schemeClr val="accent2">
                    <a:lumMod val="75000"/>
                  </a:schemeClr>
                </a:solidFill>
                <a:cs typeface="Times New Roman" pitchFamily="18" charset="0"/>
              </a:rPr>
              <a:t>n</a:t>
            </a:r>
            <a:r>
              <a:rPr lang="en-US" altLang="ru-RU" sz="2400" b="1" i="1" dirty="0" smtClean="0">
                <a:solidFill>
                  <a:schemeClr val="accent2">
                    <a:lumMod val="75000"/>
                  </a:schemeClr>
                </a:solidFill>
                <a:cs typeface="Times New Roman" pitchFamily="18" charset="0"/>
              </a:rPr>
              <a:t> </a:t>
            </a:r>
            <a:r>
              <a:rPr lang="ru-RU" altLang="ru-RU" sz="2400" b="1" i="1" dirty="0" smtClean="0">
                <a:solidFill>
                  <a:schemeClr val="accent2">
                    <a:lumMod val="75000"/>
                  </a:schemeClr>
                </a:solidFill>
                <a:cs typeface="Times New Roman" pitchFamily="18" charset="0"/>
              </a:rPr>
              <a:t> где Х целое, </a:t>
            </a:r>
            <a:r>
              <a:rPr lang="en-US" altLang="ru-RU" sz="2400" b="1" i="1" dirty="0" smtClean="0">
                <a:solidFill>
                  <a:schemeClr val="accent2">
                    <a:lumMod val="75000"/>
                  </a:schemeClr>
                </a:solidFill>
                <a:cs typeface="Times New Roman" pitchFamily="18" charset="0"/>
              </a:rPr>
              <a:t>n </a:t>
            </a:r>
            <a:r>
              <a:rPr lang="ru-RU" altLang="ru-RU" sz="2400" b="1" i="1" dirty="0" smtClean="0">
                <a:solidFill>
                  <a:schemeClr val="accent2">
                    <a:lumMod val="75000"/>
                  </a:schemeClr>
                </a:solidFill>
                <a:cs typeface="Times New Roman" pitchFamily="18" charset="0"/>
              </a:rPr>
              <a:t>-  натуральное</a:t>
            </a:r>
            <a:endParaRPr lang="ru-RU" altLang="ru-RU" sz="2400" b="1" i="1" dirty="0">
              <a:solidFill>
                <a:schemeClr val="accent2">
                  <a:lumMod val="75000"/>
                </a:schemeClr>
              </a:solidFill>
            </a:endParaRPr>
          </a:p>
        </p:txBody>
      </p:sp>
      <p:sp>
        <p:nvSpPr>
          <p:cNvPr id="5" name="Скругленная прямоугольная выноска 4"/>
          <p:cNvSpPr/>
          <p:nvPr/>
        </p:nvSpPr>
        <p:spPr bwMode="auto">
          <a:xfrm>
            <a:off x="1117855" y="1497907"/>
            <a:ext cx="2700176" cy="415499"/>
          </a:xfrm>
          <a:prstGeom prst="wedgeRoundRectCallout">
            <a:avLst>
              <a:gd name="adj1" fmla="val -10144"/>
              <a:gd name="adj2" fmla="val 97679"/>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2400" b="1" dirty="0" smtClean="0">
                <a:solidFill>
                  <a:srgbClr val="000000"/>
                </a:solidFill>
              </a:rPr>
              <a:t>итерации</a:t>
            </a:r>
            <a:endParaRPr lang="ru-RU" sz="2400" b="1" baseline="30000" dirty="0">
              <a:solidFill>
                <a:srgbClr val="000000"/>
              </a:solidFill>
              <a:latin typeface="Courier New" pitchFamily="49" charset="0"/>
              <a:cs typeface="Courier New" pitchFamily="49" charset="0"/>
            </a:endParaRPr>
          </a:p>
        </p:txBody>
      </p:sp>
      <p:sp>
        <p:nvSpPr>
          <p:cNvPr id="6" name="Rectangle 3"/>
          <p:cNvSpPr>
            <a:spLocks noChangeArrowheads="1"/>
          </p:cNvSpPr>
          <p:nvPr/>
        </p:nvSpPr>
        <p:spPr bwMode="auto">
          <a:xfrm>
            <a:off x="395536" y="1974031"/>
            <a:ext cx="4896543"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type="none" w="lg" len="lg"/>
              </a14:hiddenLine>
            </a:ext>
          </a:extLst>
        </p:spPr>
        <p:txBody>
          <a:bodyPr wrap="square" anchor="ctr">
            <a:spAutoFit/>
          </a:bodyPr>
          <a:lstStyle>
            <a:lvl1pPr marL="180975" indent="-180975">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just" eaLnBrk="0" fontAlgn="base" hangingPunct="0">
              <a:spcBef>
                <a:spcPct val="0"/>
              </a:spcBef>
              <a:spcAft>
                <a:spcPct val="0"/>
              </a:spcAft>
              <a:buFontTx/>
              <a:buChar char="•"/>
            </a:pPr>
            <a:r>
              <a:rPr lang="en-US" altLang="ru-RU" sz="2400" b="1" dirty="0" smtClean="0">
                <a:solidFill>
                  <a:srgbClr val="000000"/>
                </a:solidFill>
                <a:cs typeface="Times New Roman" pitchFamily="18" charset="0"/>
              </a:rPr>
              <a:t>N </a:t>
            </a:r>
            <a:r>
              <a:rPr lang="ru-RU" altLang="ru-RU" sz="2400" b="1" dirty="0" smtClean="0">
                <a:solidFill>
                  <a:srgbClr val="000000"/>
                </a:solidFill>
                <a:cs typeface="Times New Roman" pitchFamily="18" charset="0"/>
              </a:rPr>
              <a:t>раз умножить Х на Х  </a:t>
            </a:r>
            <a:endParaRPr lang="ru-RU" altLang="ru-RU" sz="2400" b="1" dirty="0">
              <a:solidFill>
                <a:srgbClr val="000000"/>
              </a:solidFill>
            </a:endParaRPr>
          </a:p>
        </p:txBody>
      </p:sp>
      <p:sp>
        <p:nvSpPr>
          <p:cNvPr id="7" name="Скругленная прямоугольная выноска 6"/>
          <p:cNvSpPr/>
          <p:nvPr/>
        </p:nvSpPr>
        <p:spPr bwMode="auto">
          <a:xfrm>
            <a:off x="6928555" y="1583119"/>
            <a:ext cx="2044283" cy="551689"/>
          </a:xfrm>
          <a:prstGeom prst="wedgeRoundRectCallout">
            <a:avLst>
              <a:gd name="adj1" fmla="val -41785"/>
              <a:gd name="adj2" fmla="val 11221"/>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ru-RU" sz="3200" b="1" dirty="0" smtClean="0">
                <a:solidFill>
                  <a:srgbClr val="000000"/>
                </a:solidFill>
              </a:rPr>
              <a:t>3*3*</a:t>
            </a:r>
            <a:r>
              <a:rPr lang="en-US" sz="3200" b="1" dirty="0" smtClean="0">
                <a:solidFill>
                  <a:srgbClr val="000000"/>
                </a:solidFill>
              </a:rPr>
              <a:t>3</a:t>
            </a:r>
            <a:r>
              <a:rPr lang="ru-RU" sz="3200" b="1" dirty="0" smtClean="0">
                <a:solidFill>
                  <a:srgbClr val="000000"/>
                </a:solidFill>
              </a:rPr>
              <a:t>*3*3</a:t>
            </a:r>
            <a:endParaRPr lang="ru-RU" sz="3200" b="1" baseline="30000" dirty="0">
              <a:solidFill>
                <a:srgbClr val="000000"/>
              </a:solidFill>
              <a:latin typeface="Courier New" pitchFamily="49" charset="0"/>
              <a:cs typeface="Courier New" pitchFamily="49" charset="0"/>
            </a:endParaRPr>
          </a:p>
        </p:txBody>
      </p:sp>
      <p:sp>
        <p:nvSpPr>
          <p:cNvPr id="11" name="Rectangle 3"/>
          <p:cNvSpPr>
            <a:spLocks noChangeArrowheads="1"/>
          </p:cNvSpPr>
          <p:nvPr/>
        </p:nvSpPr>
        <p:spPr bwMode="auto">
          <a:xfrm>
            <a:off x="395536" y="2443537"/>
            <a:ext cx="6890020" cy="126188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type="none" w="lg" len="lg"/>
              </a14:hiddenLine>
            </a:ext>
          </a:extLst>
        </p:spPr>
        <p:txBody>
          <a:bodyPr wrap="square" anchor="ctr">
            <a:spAutoFit/>
          </a:bodyPr>
          <a:lstStyle>
            <a:lvl1pPr marL="180975" indent="-180975">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457200" indent="-457200" algn="just" eaLnBrk="0" fontAlgn="base" hangingPunct="0">
              <a:spcBef>
                <a:spcPct val="0"/>
              </a:spcBef>
              <a:spcAft>
                <a:spcPct val="0"/>
              </a:spcAft>
              <a:buFont typeface="+mj-lt"/>
              <a:buAutoNum type="arabicPeriod"/>
            </a:pPr>
            <a:r>
              <a:rPr lang="ru-RU" altLang="ru-RU" sz="2400" dirty="0" smtClean="0">
                <a:solidFill>
                  <a:srgbClr val="000000"/>
                </a:solidFill>
                <a:cs typeface="Times New Roman" pitchFamily="18" charset="0"/>
              </a:rPr>
              <a:t>Введите 2 переменные </a:t>
            </a:r>
            <a:r>
              <a:rPr lang="en-US" altLang="ru-RU" sz="2400" dirty="0" smtClean="0">
                <a:solidFill>
                  <a:srgbClr val="000000"/>
                </a:solidFill>
                <a:cs typeface="Times New Roman" pitchFamily="18" charset="0"/>
              </a:rPr>
              <a:t>X </a:t>
            </a:r>
            <a:r>
              <a:rPr lang="ru-RU" altLang="ru-RU" sz="2400" dirty="0" smtClean="0">
                <a:solidFill>
                  <a:srgbClr val="000000"/>
                </a:solidFill>
                <a:cs typeface="Times New Roman" pitchFamily="18" charset="0"/>
              </a:rPr>
              <a:t>и </a:t>
            </a:r>
            <a:r>
              <a:rPr lang="en-US" altLang="ru-RU" sz="2400" dirty="0" smtClean="0">
                <a:solidFill>
                  <a:srgbClr val="000000"/>
                </a:solidFill>
                <a:cs typeface="Times New Roman" pitchFamily="18" charset="0"/>
              </a:rPr>
              <a:t>n</a:t>
            </a:r>
            <a:r>
              <a:rPr lang="ru-RU" altLang="ru-RU" sz="2400" dirty="0" smtClean="0">
                <a:solidFill>
                  <a:srgbClr val="000000"/>
                </a:solidFill>
                <a:cs typeface="Times New Roman" pitchFamily="18" charset="0"/>
              </a:rPr>
              <a:t> – целые числа</a:t>
            </a:r>
          </a:p>
          <a:p>
            <a:pPr marL="457200" indent="-457200" algn="just" eaLnBrk="0" fontAlgn="base" hangingPunct="0">
              <a:spcBef>
                <a:spcPct val="0"/>
              </a:spcBef>
              <a:spcAft>
                <a:spcPct val="0"/>
              </a:spcAft>
              <a:buFont typeface="+mj-lt"/>
              <a:buAutoNum type="arabicPeriod"/>
            </a:pPr>
            <a:r>
              <a:rPr lang="ru-RU" altLang="ru-RU" sz="2400" dirty="0" smtClean="0">
                <a:solidFill>
                  <a:srgbClr val="000000"/>
                </a:solidFill>
                <a:cs typeface="Times New Roman" pitchFamily="18" charset="0"/>
              </a:rPr>
              <a:t>Пусть переменная </a:t>
            </a:r>
            <a:r>
              <a:rPr lang="en-US" altLang="ru-RU" sz="2400" dirty="0" smtClean="0">
                <a:solidFill>
                  <a:srgbClr val="000000"/>
                </a:solidFill>
                <a:cs typeface="Times New Roman" pitchFamily="18" charset="0"/>
              </a:rPr>
              <a:t>p</a:t>
            </a:r>
            <a:r>
              <a:rPr lang="ru-RU" altLang="ru-RU" sz="2400" dirty="0" smtClean="0">
                <a:solidFill>
                  <a:srgbClr val="000000"/>
                </a:solidFill>
                <a:cs typeface="Times New Roman" pitchFamily="18" charset="0"/>
              </a:rPr>
              <a:t> – это результат, т.е. </a:t>
            </a:r>
            <a:r>
              <a:rPr lang="ru-RU" altLang="ru-RU" sz="2400" b="1" dirty="0" smtClean="0">
                <a:cs typeface="Times New Roman" pitchFamily="18" charset="0"/>
              </a:rPr>
              <a:t>Х</a:t>
            </a:r>
            <a:r>
              <a:rPr lang="en-US" altLang="ru-RU" sz="2800" b="1" baseline="30000" dirty="0" smtClean="0">
                <a:cs typeface="Times New Roman" pitchFamily="18" charset="0"/>
              </a:rPr>
              <a:t>n</a:t>
            </a:r>
            <a:r>
              <a:rPr lang="ru-RU" altLang="ru-RU" sz="2800" b="1" dirty="0" smtClean="0">
                <a:cs typeface="Times New Roman" pitchFamily="18" charset="0"/>
              </a:rPr>
              <a:t>.</a:t>
            </a:r>
          </a:p>
          <a:p>
            <a:pPr marL="457200" indent="-457200" algn="just" eaLnBrk="0" fontAlgn="base" hangingPunct="0">
              <a:spcBef>
                <a:spcPct val="0"/>
              </a:spcBef>
              <a:spcAft>
                <a:spcPct val="0"/>
              </a:spcAft>
              <a:buFont typeface="+mj-lt"/>
              <a:buAutoNum type="arabicPeriod"/>
            </a:pPr>
            <a:r>
              <a:rPr lang="ru-RU" altLang="ru-RU" sz="2400" dirty="0" smtClean="0"/>
              <a:t>Присвойте р начальное значение</a:t>
            </a:r>
            <a:endParaRPr lang="ru-RU" altLang="ru-RU" sz="2400" dirty="0"/>
          </a:p>
        </p:txBody>
      </p:sp>
      <p:sp>
        <p:nvSpPr>
          <p:cNvPr id="12" name="Прямоугольник 11"/>
          <p:cNvSpPr/>
          <p:nvPr/>
        </p:nvSpPr>
        <p:spPr>
          <a:xfrm>
            <a:off x="6173703" y="3429000"/>
            <a:ext cx="2530264" cy="1015663"/>
          </a:xfrm>
          <a:prstGeom prst="rect">
            <a:avLst/>
          </a:prstGeom>
        </p:spPr>
        <p:txBody>
          <a:bodyPr wrap="square">
            <a:spAutoFit/>
          </a:bodyPr>
          <a:lstStyle/>
          <a:p>
            <a:pPr lvl="0" eaLnBrk="0" fontAlgn="base" hangingPunct="0">
              <a:spcBef>
                <a:spcPct val="0"/>
              </a:spcBef>
              <a:spcAft>
                <a:spcPct val="0"/>
              </a:spcAft>
            </a:pPr>
            <a:r>
              <a:rPr lang="en-US" altLang="ru-RU" sz="2000" b="1" dirty="0" smtClean="0">
                <a:solidFill>
                  <a:srgbClr val="000000"/>
                </a:solidFill>
                <a:latin typeface="Courier New" panose="02070309020205020404" pitchFamily="49" charset="0"/>
                <a:cs typeface="Courier New" panose="02070309020205020404" pitchFamily="49" charset="0"/>
              </a:rPr>
              <a:t>X=</a:t>
            </a:r>
            <a:r>
              <a:rPr lang="en-US" altLang="ru-RU" sz="2000" b="1" dirty="0" err="1" smtClean="0">
                <a:solidFill>
                  <a:srgbClr val="000000"/>
                </a:solidFill>
                <a:latin typeface="Courier New" panose="02070309020205020404" pitchFamily="49" charset="0"/>
                <a:cs typeface="Courier New" panose="02070309020205020404" pitchFamily="49" charset="0"/>
              </a:rPr>
              <a:t>int</a:t>
            </a:r>
            <a:r>
              <a:rPr lang="en-US" altLang="ru-RU" sz="2000" b="1" dirty="0" smtClean="0">
                <a:solidFill>
                  <a:srgbClr val="000000"/>
                </a:solidFill>
                <a:latin typeface="Courier New" panose="02070309020205020404" pitchFamily="49" charset="0"/>
                <a:cs typeface="Courier New" panose="02070309020205020404" pitchFamily="49" charset="0"/>
              </a:rPr>
              <a:t>(</a:t>
            </a:r>
            <a:r>
              <a:rPr lang="en-US" altLang="ru-RU" sz="2000" b="1" dirty="0">
                <a:solidFill>
                  <a:srgbClr val="000000"/>
                </a:solidFill>
                <a:latin typeface="Courier New" panose="02070309020205020404" pitchFamily="49" charset="0"/>
                <a:cs typeface="Courier New" panose="02070309020205020404" pitchFamily="49" charset="0"/>
              </a:rPr>
              <a:t>i</a:t>
            </a:r>
            <a:r>
              <a:rPr lang="en-US" altLang="ru-RU" sz="2000" b="1" dirty="0" smtClean="0">
                <a:solidFill>
                  <a:srgbClr val="000000"/>
                </a:solidFill>
                <a:latin typeface="Courier New" panose="02070309020205020404" pitchFamily="49" charset="0"/>
                <a:cs typeface="Courier New" panose="02070309020205020404" pitchFamily="49" charset="0"/>
              </a:rPr>
              <a:t>nput</a:t>
            </a:r>
            <a:r>
              <a:rPr lang="en-US" altLang="ru-RU" sz="2000" b="1" dirty="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ru-RU" sz="2000" b="1" dirty="0" smtClean="0">
                <a:solidFill>
                  <a:srgbClr val="000000"/>
                </a:solidFill>
                <a:latin typeface="Courier New" panose="02070309020205020404" pitchFamily="49" charset="0"/>
                <a:cs typeface="Courier New" panose="02070309020205020404" pitchFamily="49" charset="0"/>
              </a:rPr>
              <a:t>n=</a:t>
            </a:r>
            <a:r>
              <a:rPr lang="en-US" altLang="ru-RU" sz="2000" b="1" dirty="0" err="1" smtClean="0">
                <a:solidFill>
                  <a:srgbClr val="000000"/>
                </a:solidFill>
                <a:latin typeface="Courier New" panose="02070309020205020404" pitchFamily="49" charset="0"/>
                <a:cs typeface="Courier New" panose="02070309020205020404" pitchFamily="49" charset="0"/>
              </a:rPr>
              <a:t>int</a:t>
            </a:r>
            <a:r>
              <a:rPr lang="en-US" altLang="ru-RU" sz="2000" b="1" dirty="0" smtClean="0">
                <a:solidFill>
                  <a:srgbClr val="000000"/>
                </a:solidFill>
                <a:latin typeface="Courier New" panose="02070309020205020404" pitchFamily="49" charset="0"/>
                <a:cs typeface="Courier New" panose="02070309020205020404" pitchFamily="49" charset="0"/>
              </a:rPr>
              <a:t>(input</a:t>
            </a:r>
            <a:r>
              <a:rPr lang="en-US" altLang="ru-RU" sz="2000" b="1" dirty="0">
                <a:solidFill>
                  <a:srgbClr val="000000"/>
                </a:solidFill>
                <a:latin typeface="Courier New" panose="02070309020205020404" pitchFamily="49" charset="0"/>
                <a:cs typeface="Courier New" panose="02070309020205020404" pitchFamily="49" charset="0"/>
              </a:rPr>
              <a:t>())</a:t>
            </a:r>
          </a:p>
          <a:p>
            <a:pPr lvl="0" eaLnBrk="0" fontAlgn="base" hangingPunct="0">
              <a:spcBef>
                <a:spcPct val="0"/>
              </a:spcBef>
              <a:spcAft>
                <a:spcPct val="0"/>
              </a:spcAft>
            </a:pPr>
            <a:r>
              <a:rPr lang="en-US" altLang="ru-RU" sz="2000" b="1" dirty="0">
                <a:solidFill>
                  <a:srgbClr val="000000"/>
                </a:solidFill>
                <a:latin typeface="Courier New" panose="02070309020205020404" pitchFamily="49" charset="0"/>
                <a:cs typeface="Courier New" panose="02070309020205020404" pitchFamily="49" charset="0"/>
              </a:rPr>
              <a:t>p=1</a:t>
            </a:r>
          </a:p>
        </p:txBody>
      </p:sp>
      <p:sp>
        <p:nvSpPr>
          <p:cNvPr id="13" name="Rectangle 3"/>
          <p:cNvSpPr>
            <a:spLocks noChangeArrowheads="1"/>
          </p:cNvSpPr>
          <p:nvPr/>
        </p:nvSpPr>
        <p:spPr bwMode="auto">
          <a:xfrm>
            <a:off x="326345" y="4444663"/>
            <a:ext cx="841905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type="none" w="lg" len="lg"/>
              </a14:hiddenLine>
            </a:ext>
          </a:extLst>
        </p:spPr>
        <p:txBody>
          <a:bodyPr wrap="square" anchor="ctr">
            <a:spAutoFit/>
          </a:bodyPr>
          <a:lstStyle>
            <a:lvl1pPr marL="180975" indent="-180975">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indent="0" algn="just" eaLnBrk="0" fontAlgn="base" hangingPunct="0">
              <a:spcBef>
                <a:spcPct val="0"/>
              </a:spcBef>
              <a:spcAft>
                <a:spcPct val="0"/>
              </a:spcAft>
            </a:pPr>
            <a:r>
              <a:rPr lang="en-US" altLang="ru-RU" sz="2400" dirty="0" smtClean="0">
                <a:solidFill>
                  <a:srgbClr val="000000"/>
                </a:solidFill>
                <a:cs typeface="Times New Roman" pitchFamily="18" charset="0"/>
              </a:rPr>
              <a:t>4</a:t>
            </a:r>
            <a:r>
              <a:rPr lang="ru-RU" altLang="ru-RU" sz="2400" dirty="0" smtClean="0">
                <a:solidFill>
                  <a:srgbClr val="000000"/>
                </a:solidFill>
                <a:cs typeface="Times New Roman" pitchFamily="18" charset="0"/>
              </a:rPr>
              <a:t>. Запишите цикл по </a:t>
            </a:r>
            <a:r>
              <a:rPr lang="en-US" altLang="ru-RU" sz="2400" b="1" dirty="0" err="1" smtClean="0">
                <a:solidFill>
                  <a:srgbClr val="000000"/>
                </a:solidFill>
                <a:cs typeface="Times New Roman" pitchFamily="18" charset="0"/>
              </a:rPr>
              <a:t>i</a:t>
            </a:r>
            <a:r>
              <a:rPr lang="ru-RU" altLang="ru-RU" sz="2400" dirty="0" smtClean="0">
                <a:solidFill>
                  <a:srgbClr val="000000"/>
                </a:solidFill>
                <a:cs typeface="Times New Roman" pitchFamily="18" charset="0"/>
              </a:rPr>
              <a:t>, который повторяется </a:t>
            </a:r>
            <a:r>
              <a:rPr lang="en-US" altLang="ru-RU" sz="2400" dirty="0" smtClean="0">
                <a:solidFill>
                  <a:srgbClr val="000000"/>
                </a:solidFill>
                <a:cs typeface="Times New Roman" pitchFamily="18" charset="0"/>
              </a:rPr>
              <a:t>N</a:t>
            </a:r>
            <a:r>
              <a:rPr lang="ru-RU" altLang="ru-RU" sz="2400" dirty="0" smtClean="0">
                <a:solidFill>
                  <a:srgbClr val="000000"/>
                </a:solidFill>
                <a:cs typeface="Times New Roman" pitchFamily="18" charset="0"/>
              </a:rPr>
              <a:t> раз</a:t>
            </a:r>
            <a:r>
              <a:rPr lang="en-US" altLang="ru-RU" sz="2400" dirty="0" smtClean="0">
                <a:solidFill>
                  <a:srgbClr val="000000"/>
                </a:solidFill>
                <a:cs typeface="Times New Roman" pitchFamily="18" charset="0"/>
              </a:rPr>
              <a:t> </a:t>
            </a:r>
            <a:endParaRPr lang="ru-RU" altLang="ru-RU" sz="2800" b="1" dirty="0" smtClean="0">
              <a:cs typeface="Times New Roman" pitchFamily="18" charset="0"/>
            </a:endParaRPr>
          </a:p>
          <a:p>
            <a:pPr marL="0" indent="0" algn="just" eaLnBrk="0" fontAlgn="base" hangingPunct="0">
              <a:spcBef>
                <a:spcPct val="0"/>
              </a:spcBef>
              <a:spcAft>
                <a:spcPct val="0"/>
              </a:spcAft>
            </a:pPr>
            <a:r>
              <a:rPr lang="ru-RU" altLang="ru-RU" sz="2400" dirty="0" smtClean="0"/>
              <a:t>5. Как вычислить </a:t>
            </a:r>
            <a:r>
              <a:rPr lang="ru-RU" altLang="ru-RU" sz="2400" b="1" dirty="0" smtClean="0"/>
              <a:t>р?</a:t>
            </a:r>
            <a:endParaRPr lang="ru-RU" altLang="ru-RU" sz="2400" b="1" dirty="0"/>
          </a:p>
        </p:txBody>
      </p:sp>
      <p:sp>
        <p:nvSpPr>
          <p:cNvPr id="14" name="Скругленная прямоугольная выноска 13"/>
          <p:cNvSpPr/>
          <p:nvPr/>
        </p:nvSpPr>
        <p:spPr bwMode="auto">
          <a:xfrm>
            <a:off x="5562831" y="1558532"/>
            <a:ext cx="1154796" cy="415499"/>
          </a:xfrm>
          <a:prstGeom prst="wedgeRoundRectCallout">
            <a:avLst>
              <a:gd name="adj1" fmla="val 83588"/>
              <a:gd name="adj2" fmla="val 19081"/>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en-US" sz="3200" b="1" dirty="0" smtClean="0">
                <a:solidFill>
                  <a:srgbClr val="000000"/>
                </a:solidFill>
              </a:rPr>
              <a:t>3 </a:t>
            </a:r>
            <a:r>
              <a:rPr lang="en-US" sz="3200" b="1" baseline="30000" dirty="0" smtClean="0">
                <a:solidFill>
                  <a:srgbClr val="000000"/>
                </a:solidFill>
              </a:rPr>
              <a:t>5</a:t>
            </a:r>
            <a:endParaRPr lang="ru-RU" sz="3200" b="1" baseline="30000" dirty="0">
              <a:solidFill>
                <a:srgbClr val="000000"/>
              </a:solidFill>
              <a:latin typeface="Courier New" pitchFamily="49" charset="0"/>
              <a:cs typeface="Courier New" pitchFamily="49" charset="0"/>
            </a:endParaRPr>
          </a:p>
        </p:txBody>
      </p:sp>
      <p:sp>
        <p:nvSpPr>
          <p:cNvPr id="16" name="Прямоугольник 15"/>
          <p:cNvSpPr/>
          <p:nvPr/>
        </p:nvSpPr>
        <p:spPr>
          <a:xfrm>
            <a:off x="5049007" y="5085184"/>
            <a:ext cx="3923831" cy="1015663"/>
          </a:xfrm>
          <a:prstGeom prst="rect">
            <a:avLst/>
          </a:prstGeom>
        </p:spPr>
        <p:txBody>
          <a:bodyPr wrap="square">
            <a:spAutoFit/>
          </a:bodyPr>
          <a:lstStyle/>
          <a:p>
            <a:pPr lvl="0" eaLnBrk="0" fontAlgn="base" hangingPunct="0">
              <a:spcBef>
                <a:spcPct val="0"/>
              </a:spcBef>
              <a:spcAft>
                <a:spcPct val="0"/>
              </a:spcAft>
            </a:pPr>
            <a:r>
              <a:rPr lang="en-US" altLang="ru-RU" sz="2000" b="1" dirty="0">
                <a:solidFill>
                  <a:srgbClr val="000000"/>
                </a:solidFill>
                <a:latin typeface="Courier New" panose="02070309020205020404" pitchFamily="49" charset="0"/>
                <a:cs typeface="Courier New" panose="02070309020205020404" pitchFamily="49" charset="0"/>
              </a:rPr>
              <a:t>for </a:t>
            </a:r>
            <a:r>
              <a:rPr lang="en-US" altLang="ru-RU" sz="2000" b="1" dirty="0" err="1">
                <a:solidFill>
                  <a:srgbClr val="000000"/>
                </a:solidFill>
                <a:latin typeface="Courier New" panose="02070309020205020404" pitchFamily="49" charset="0"/>
                <a:cs typeface="Courier New" panose="02070309020205020404" pitchFamily="49" charset="0"/>
              </a:rPr>
              <a:t>i</a:t>
            </a:r>
            <a:r>
              <a:rPr lang="en-US" altLang="ru-RU" sz="2000" b="1" dirty="0">
                <a:solidFill>
                  <a:srgbClr val="000000"/>
                </a:solidFill>
                <a:latin typeface="Courier New" panose="02070309020205020404" pitchFamily="49" charset="0"/>
                <a:cs typeface="Courier New" panose="02070309020205020404" pitchFamily="49" charset="0"/>
              </a:rPr>
              <a:t> in range (1,n+1):</a:t>
            </a:r>
          </a:p>
          <a:p>
            <a:pPr lvl="0" eaLnBrk="0" fontAlgn="base" hangingPunct="0">
              <a:spcBef>
                <a:spcPct val="0"/>
              </a:spcBef>
              <a:spcAft>
                <a:spcPct val="0"/>
              </a:spcAft>
            </a:pPr>
            <a:r>
              <a:rPr lang="en-US" altLang="ru-RU" sz="2000" b="1" dirty="0">
                <a:solidFill>
                  <a:srgbClr val="000000"/>
                </a:solidFill>
                <a:latin typeface="Courier New" panose="02070309020205020404" pitchFamily="49" charset="0"/>
                <a:cs typeface="Courier New" panose="02070309020205020404" pitchFamily="49" charset="0"/>
              </a:rPr>
              <a:t>    p=p*X</a:t>
            </a:r>
          </a:p>
          <a:p>
            <a:pPr lvl="0" eaLnBrk="0" fontAlgn="base" hangingPunct="0">
              <a:spcBef>
                <a:spcPct val="0"/>
              </a:spcBef>
              <a:spcAft>
                <a:spcPct val="0"/>
              </a:spcAft>
            </a:pPr>
            <a:r>
              <a:rPr lang="en-US" altLang="ru-RU" sz="2000" b="1" dirty="0">
                <a:solidFill>
                  <a:srgbClr val="000000"/>
                </a:solidFill>
                <a:latin typeface="Courier New" panose="02070309020205020404" pitchFamily="49" charset="0"/>
                <a:cs typeface="Courier New" panose="02070309020205020404" pitchFamily="49" charset="0"/>
              </a:rPr>
              <a:t>print (p)</a:t>
            </a:r>
            <a:endParaRPr lang="ru-RU" altLang="ru-RU" sz="2000" b="1" dirty="0">
              <a:solidFill>
                <a:srgbClr val="000000"/>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8563857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Цикл по переменной</a:t>
            </a:r>
            <a:endParaRPr lang="ru-RU" dirty="0"/>
          </a:p>
        </p:txBody>
      </p:sp>
      <p:sp>
        <p:nvSpPr>
          <p:cNvPr id="3" name="Номер слайда 2"/>
          <p:cNvSpPr>
            <a:spLocks noGrp="1"/>
          </p:cNvSpPr>
          <p:nvPr>
            <p:ph type="sldNum" sz="quarter" idx="12"/>
          </p:nvPr>
        </p:nvSpPr>
        <p:spPr/>
        <p:txBody>
          <a:bodyPr/>
          <a:lstStyle/>
          <a:p>
            <a:pPr>
              <a:defRPr/>
            </a:pPr>
            <a:fld id="{72E859A1-540A-4FBE-A98B-7D9FBB2A5155}" type="slidenum">
              <a:rPr lang="ru-RU" altLang="ru-RU" smtClean="0">
                <a:solidFill>
                  <a:srgbClr val="000000"/>
                </a:solidFill>
              </a:rPr>
              <a:pPr>
                <a:defRPr/>
              </a:pPr>
              <a:t>5</a:t>
            </a:fld>
            <a:endParaRPr lang="ru-RU" altLang="ru-RU">
              <a:solidFill>
                <a:srgbClr val="000000"/>
              </a:solidFill>
            </a:endParaRPr>
          </a:p>
        </p:txBody>
      </p:sp>
      <p:sp>
        <p:nvSpPr>
          <p:cNvPr id="4" name="Rectangle 3"/>
          <p:cNvSpPr>
            <a:spLocks noChangeArrowheads="1"/>
          </p:cNvSpPr>
          <p:nvPr/>
        </p:nvSpPr>
        <p:spPr bwMode="auto">
          <a:xfrm>
            <a:off x="191275" y="975792"/>
            <a:ext cx="7477069" cy="2462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type="none" w="lg" len="lg"/>
              </a14:hiddenLine>
            </a:ext>
          </a:extLst>
        </p:spPr>
        <p:txBody>
          <a:bodyPr wrap="square" anchor="ctr">
            <a:spAutoFit/>
          </a:bodyPr>
          <a:lstStyle>
            <a:lvl1pPr marL="180975" indent="-180975">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indent="0" algn="just" eaLnBrk="0" fontAlgn="base" hangingPunct="0">
              <a:spcBef>
                <a:spcPct val="0"/>
              </a:spcBef>
              <a:spcAft>
                <a:spcPct val="0"/>
              </a:spcAft>
            </a:pPr>
            <a:r>
              <a:rPr lang="ru-RU" altLang="ru-RU" sz="2400" b="1" i="1" dirty="0" smtClean="0">
                <a:solidFill>
                  <a:schemeClr val="accent2">
                    <a:lumMod val="75000"/>
                  </a:schemeClr>
                </a:solidFill>
                <a:cs typeface="Times New Roman" pitchFamily="18" charset="0"/>
              </a:rPr>
              <a:t>Вычислить Х</a:t>
            </a:r>
            <a:r>
              <a:rPr lang="en-US" altLang="ru-RU" sz="2400" b="1" i="1" baseline="30000" dirty="0" smtClean="0">
                <a:solidFill>
                  <a:schemeClr val="accent2">
                    <a:lumMod val="75000"/>
                  </a:schemeClr>
                </a:solidFill>
                <a:cs typeface="Times New Roman" pitchFamily="18" charset="0"/>
              </a:rPr>
              <a:t>n</a:t>
            </a:r>
            <a:r>
              <a:rPr lang="en-US" altLang="ru-RU" sz="2400" b="1" i="1" dirty="0" smtClean="0">
                <a:solidFill>
                  <a:schemeClr val="accent2">
                    <a:lumMod val="75000"/>
                  </a:schemeClr>
                </a:solidFill>
                <a:cs typeface="Times New Roman" pitchFamily="18" charset="0"/>
              </a:rPr>
              <a:t> </a:t>
            </a:r>
            <a:r>
              <a:rPr lang="ru-RU" altLang="ru-RU" sz="2400" b="1" i="1" dirty="0" smtClean="0">
                <a:solidFill>
                  <a:schemeClr val="accent2">
                    <a:lumMod val="75000"/>
                  </a:schemeClr>
                </a:solidFill>
                <a:cs typeface="Times New Roman" pitchFamily="18" charset="0"/>
              </a:rPr>
              <a:t> где Х целое, </a:t>
            </a:r>
            <a:r>
              <a:rPr lang="en-US" altLang="ru-RU" sz="2400" b="1" i="1" dirty="0" smtClean="0">
                <a:solidFill>
                  <a:schemeClr val="accent2">
                    <a:lumMod val="75000"/>
                  </a:schemeClr>
                </a:solidFill>
                <a:cs typeface="Times New Roman" pitchFamily="18" charset="0"/>
              </a:rPr>
              <a:t>n </a:t>
            </a:r>
            <a:r>
              <a:rPr lang="ru-RU" altLang="ru-RU" sz="2400" b="1" i="1" dirty="0" smtClean="0">
                <a:solidFill>
                  <a:schemeClr val="accent2">
                    <a:lumMod val="75000"/>
                  </a:schemeClr>
                </a:solidFill>
                <a:cs typeface="Times New Roman" pitchFamily="18" charset="0"/>
              </a:rPr>
              <a:t>-  натуральное</a:t>
            </a:r>
            <a:endParaRPr lang="ru-RU" altLang="ru-RU" sz="2400" b="1" i="1" dirty="0">
              <a:solidFill>
                <a:schemeClr val="accent2">
                  <a:lumMod val="75000"/>
                </a:schemeClr>
              </a:solidFill>
            </a:endParaRPr>
          </a:p>
          <a:p>
            <a:pPr marL="0" indent="0" eaLnBrk="0" fontAlgn="base" hangingPunct="0">
              <a:spcBef>
                <a:spcPts val="1200"/>
              </a:spcBef>
              <a:spcAft>
                <a:spcPct val="0"/>
              </a:spcAft>
            </a:pPr>
            <a:r>
              <a:rPr lang="en-US" altLang="ru-RU" sz="2000" b="1" dirty="0" smtClean="0">
                <a:solidFill>
                  <a:srgbClr val="000000"/>
                </a:solidFill>
                <a:latin typeface="Courier New" panose="02070309020205020404" pitchFamily="49" charset="0"/>
                <a:cs typeface="Courier New" panose="02070309020205020404" pitchFamily="49" charset="0"/>
              </a:rPr>
              <a:t>X=</a:t>
            </a:r>
            <a:r>
              <a:rPr lang="en-US" altLang="ru-RU" sz="2000" b="1" dirty="0" err="1" smtClean="0">
                <a:solidFill>
                  <a:srgbClr val="000000"/>
                </a:solidFill>
                <a:latin typeface="Courier New" panose="02070309020205020404" pitchFamily="49" charset="0"/>
                <a:cs typeface="Courier New" panose="02070309020205020404" pitchFamily="49" charset="0"/>
              </a:rPr>
              <a:t>int</a:t>
            </a:r>
            <a:r>
              <a:rPr lang="en-US" altLang="ru-RU" sz="2000" b="1" dirty="0" smtClean="0">
                <a:solidFill>
                  <a:srgbClr val="000000"/>
                </a:solidFill>
                <a:latin typeface="Courier New" panose="02070309020205020404" pitchFamily="49" charset="0"/>
                <a:cs typeface="Courier New" panose="02070309020205020404" pitchFamily="49" charset="0"/>
              </a:rPr>
              <a:t>(input</a:t>
            </a:r>
            <a:r>
              <a:rPr lang="en-US" altLang="ru-RU" sz="2000" b="1" dirty="0">
                <a:solidFill>
                  <a:srgbClr val="000000"/>
                </a:solidFill>
                <a:latin typeface="Courier New" panose="02070309020205020404" pitchFamily="49" charset="0"/>
                <a:cs typeface="Courier New" panose="02070309020205020404" pitchFamily="49" charset="0"/>
              </a:rPr>
              <a:t>())</a:t>
            </a:r>
          </a:p>
          <a:p>
            <a:pPr marL="0" indent="0" eaLnBrk="0" fontAlgn="base" hangingPunct="0">
              <a:spcBef>
                <a:spcPct val="0"/>
              </a:spcBef>
              <a:spcAft>
                <a:spcPct val="0"/>
              </a:spcAft>
            </a:pPr>
            <a:r>
              <a:rPr lang="en-US" altLang="ru-RU" sz="2000" b="1" dirty="0" smtClean="0">
                <a:solidFill>
                  <a:srgbClr val="000000"/>
                </a:solidFill>
                <a:latin typeface="Courier New" panose="02070309020205020404" pitchFamily="49" charset="0"/>
                <a:cs typeface="Courier New" panose="02070309020205020404" pitchFamily="49" charset="0"/>
              </a:rPr>
              <a:t>n=</a:t>
            </a:r>
            <a:r>
              <a:rPr lang="en-US" altLang="ru-RU" sz="2000" b="1" dirty="0" err="1" smtClean="0">
                <a:solidFill>
                  <a:srgbClr val="000000"/>
                </a:solidFill>
                <a:latin typeface="Courier New" panose="02070309020205020404" pitchFamily="49" charset="0"/>
                <a:cs typeface="Courier New" panose="02070309020205020404" pitchFamily="49" charset="0"/>
              </a:rPr>
              <a:t>int</a:t>
            </a:r>
            <a:r>
              <a:rPr lang="en-US" altLang="ru-RU" sz="2000" b="1" dirty="0" smtClean="0">
                <a:solidFill>
                  <a:srgbClr val="000000"/>
                </a:solidFill>
                <a:latin typeface="Courier New" panose="02070309020205020404" pitchFamily="49" charset="0"/>
                <a:cs typeface="Courier New" panose="02070309020205020404" pitchFamily="49" charset="0"/>
              </a:rPr>
              <a:t>(input())</a:t>
            </a:r>
          </a:p>
          <a:p>
            <a:pPr marL="0" indent="0" eaLnBrk="0" fontAlgn="base" hangingPunct="0">
              <a:spcBef>
                <a:spcPct val="0"/>
              </a:spcBef>
              <a:spcAft>
                <a:spcPct val="0"/>
              </a:spcAft>
            </a:pPr>
            <a:r>
              <a:rPr lang="en-US" altLang="ru-RU" sz="2000" b="1" dirty="0" smtClean="0">
                <a:solidFill>
                  <a:srgbClr val="000000"/>
                </a:solidFill>
                <a:latin typeface="Courier New" panose="02070309020205020404" pitchFamily="49" charset="0"/>
                <a:cs typeface="Courier New" panose="02070309020205020404" pitchFamily="49" charset="0"/>
              </a:rPr>
              <a:t>p=1</a:t>
            </a:r>
            <a:endParaRPr lang="en-US" altLang="ru-RU" sz="2000" b="1" dirty="0">
              <a:solidFill>
                <a:srgbClr val="000000"/>
              </a:solidFill>
              <a:latin typeface="Courier New" panose="02070309020205020404" pitchFamily="49" charset="0"/>
              <a:cs typeface="Courier New" panose="02070309020205020404" pitchFamily="49" charset="0"/>
            </a:endParaRPr>
          </a:p>
          <a:p>
            <a:pPr marL="0" indent="0" eaLnBrk="0" fontAlgn="base" hangingPunct="0">
              <a:spcBef>
                <a:spcPct val="0"/>
              </a:spcBef>
              <a:spcAft>
                <a:spcPct val="0"/>
              </a:spcAft>
            </a:pPr>
            <a:r>
              <a:rPr lang="en-US" altLang="ru-RU" sz="2000" b="1" dirty="0">
                <a:solidFill>
                  <a:srgbClr val="000000"/>
                </a:solidFill>
                <a:latin typeface="Courier New" panose="02070309020205020404" pitchFamily="49" charset="0"/>
                <a:cs typeface="Courier New" panose="02070309020205020404" pitchFamily="49" charset="0"/>
              </a:rPr>
              <a:t>for </a:t>
            </a:r>
            <a:r>
              <a:rPr lang="en-US" altLang="ru-RU" sz="2000" b="1" dirty="0" err="1">
                <a:solidFill>
                  <a:srgbClr val="000000"/>
                </a:solidFill>
                <a:latin typeface="Courier New" panose="02070309020205020404" pitchFamily="49" charset="0"/>
                <a:cs typeface="Courier New" panose="02070309020205020404" pitchFamily="49" charset="0"/>
              </a:rPr>
              <a:t>i</a:t>
            </a:r>
            <a:r>
              <a:rPr lang="en-US" altLang="ru-RU" sz="2000" b="1" dirty="0">
                <a:solidFill>
                  <a:srgbClr val="000000"/>
                </a:solidFill>
                <a:latin typeface="Courier New" panose="02070309020205020404" pitchFamily="49" charset="0"/>
                <a:cs typeface="Courier New" panose="02070309020205020404" pitchFamily="49" charset="0"/>
              </a:rPr>
              <a:t> in range (1,n+1):</a:t>
            </a:r>
          </a:p>
          <a:p>
            <a:pPr marL="0" indent="0" eaLnBrk="0" fontAlgn="base" hangingPunct="0">
              <a:spcBef>
                <a:spcPct val="0"/>
              </a:spcBef>
              <a:spcAft>
                <a:spcPct val="0"/>
              </a:spcAft>
            </a:pPr>
            <a:r>
              <a:rPr lang="en-US" altLang="ru-RU" sz="2000" b="1" dirty="0">
                <a:solidFill>
                  <a:srgbClr val="000000"/>
                </a:solidFill>
                <a:latin typeface="Courier New" panose="02070309020205020404" pitchFamily="49" charset="0"/>
                <a:cs typeface="Courier New" panose="02070309020205020404" pitchFamily="49" charset="0"/>
              </a:rPr>
              <a:t>    p=p*X</a:t>
            </a:r>
          </a:p>
          <a:p>
            <a:pPr marL="0" indent="0" eaLnBrk="0" fontAlgn="base" hangingPunct="0">
              <a:spcBef>
                <a:spcPct val="0"/>
              </a:spcBef>
              <a:spcAft>
                <a:spcPct val="0"/>
              </a:spcAft>
            </a:pPr>
            <a:r>
              <a:rPr lang="en-US" altLang="ru-RU" sz="2000" b="1" dirty="0">
                <a:solidFill>
                  <a:srgbClr val="000000"/>
                </a:solidFill>
                <a:latin typeface="Courier New" panose="02070309020205020404" pitchFamily="49" charset="0"/>
                <a:cs typeface="Courier New" panose="02070309020205020404" pitchFamily="49" charset="0"/>
              </a:rPr>
              <a:t>print (p)</a:t>
            </a:r>
            <a:endParaRPr lang="ru-RU" altLang="ru-RU" sz="2000" b="1" dirty="0">
              <a:solidFill>
                <a:srgbClr val="000000"/>
              </a:solidFill>
              <a:latin typeface="Courier New" panose="02070309020205020404" pitchFamily="49" charset="0"/>
              <a:cs typeface="Courier New" panose="02070309020205020404" pitchFamily="49" charset="0"/>
            </a:endParaRPr>
          </a:p>
        </p:txBody>
      </p:sp>
      <p:sp>
        <p:nvSpPr>
          <p:cNvPr id="5" name="Скругленная прямоугольная выноска 4"/>
          <p:cNvSpPr/>
          <p:nvPr/>
        </p:nvSpPr>
        <p:spPr bwMode="auto">
          <a:xfrm>
            <a:off x="4572000" y="2370573"/>
            <a:ext cx="4211960" cy="722312"/>
          </a:xfrm>
          <a:prstGeom prst="wedgeRoundRectCallout">
            <a:avLst>
              <a:gd name="adj1" fmla="val -31632"/>
              <a:gd name="adj2" fmla="val 41362"/>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lIns="0" tIns="0" rIns="0" bIns="0" anchor="ctr"/>
          <a:lstStyle/>
          <a:p>
            <a:pPr algn="ctr" fontAlgn="base">
              <a:lnSpc>
                <a:spcPct val="80000"/>
              </a:lnSpc>
              <a:spcBef>
                <a:spcPct val="0"/>
              </a:spcBef>
              <a:spcAft>
                <a:spcPct val="0"/>
              </a:spcAft>
              <a:defRPr/>
            </a:pPr>
            <a:r>
              <a:rPr lang="ru-RU" sz="2400" b="1" dirty="0" smtClean="0">
                <a:solidFill>
                  <a:srgbClr val="000000"/>
                </a:solidFill>
              </a:rPr>
              <a:t>Оформите эту запись как функцию </a:t>
            </a:r>
            <a:r>
              <a:rPr lang="en-US" sz="2400" b="1" dirty="0" smtClean="0">
                <a:solidFill>
                  <a:srgbClr val="000000"/>
                </a:solidFill>
              </a:rPr>
              <a:t>Step</a:t>
            </a:r>
            <a:r>
              <a:rPr lang="ru-RU" sz="2400" b="1" dirty="0" smtClean="0">
                <a:solidFill>
                  <a:srgbClr val="000000"/>
                </a:solidFill>
              </a:rPr>
              <a:t> </a:t>
            </a:r>
            <a:endParaRPr lang="ru-RU" sz="2400" b="1" dirty="0">
              <a:latin typeface="Courier New" pitchFamily="49" charset="0"/>
              <a:cs typeface="Courier New" pitchFamily="49" charset="0"/>
            </a:endParaRPr>
          </a:p>
        </p:txBody>
      </p:sp>
      <p:sp>
        <p:nvSpPr>
          <p:cNvPr id="6" name="Rectangle 3"/>
          <p:cNvSpPr>
            <a:spLocks noChangeArrowheads="1"/>
          </p:cNvSpPr>
          <p:nvPr/>
        </p:nvSpPr>
        <p:spPr bwMode="auto">
          <a:xfrm>
            <a:off x="2314193" y="3438005"/>
            <a:ext cx="6109727" cy="3046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type="none" w="lg" len="lg"/>
              </a14:hiddenLine>
            </a:ext>
          </a:extLst>
        </p:spPr>
        <p:txBody>
          <a:bodyPr wrap="square" anchor="ctr">
            <a:spAutoFit/>
          </a:bodyPr>
          <a:lstStyle>
            <a:lvl1pPr marL="180975" indent="-180975">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indent="0" algn="just" eaLnBrk="0" fontAlgn="base" hangingPunct="0">
              <a:spcBef>
                <a:spcPct val="0"/>
              </a:spcBef>
              <a:spcAft>
                <a:spcPct val="0"/>
              </a:spcAft>
            </a:pPr>
            <a:r>
              <a:rPr lang="en-US" altLang="ru-RU" sz="2400" b="1" dirty="0" err="1">
                <a:solidFill>
                  <a:srgbClr val="000000"/>
                </a:solidFill>
                <a:latin typeface="Courier New" panose="02070309020205020404" pitchFamily="49" charset="0"/>
                <a:cs typeface="Courier New" panose="02070309020205020404" pitchFamily="49" charset="0"/>
              </a:rPr>
              <a:t>def</a:t>
            </a:r>
            <a:r>
              <a:rPr lang="en-US" altLang="ru-RU" sz="2400" b="1" dirty="0">
                <a:solidFill>
                  <a:srgbClr val="000000"/>
                </a:solidFill>
                <a:latin typeface="Courier New" panose="02070309020205020404" pitchFamily="49" charset="0"/>
                <a:cs typeface="Courier New" panose="02070309020205020404" pitchFamily="49" charset="0"/>
              </a:rPr>
              <a:t> Step(</a:t>
            </a:r>
            <a:r>
              <a:rPr lang="en-US" altLang="ru-RU" sz="2400" b="1" dirty="0" err="1">
                <a:solidFill>
                  <a:srgbClr val="000000"/>
                </a:solidFill>
                <a:latin typeface="Courier New" panose="02070309020205020404" pitchFamily="49" charset="0"/>
                <a:cs typeface="Courier New" panose="02070309020205020404" pitchFamily="49" charset="0"/>
              </a:rPr>
              <a:t>a,b</a:t>
            </a:r>
            <a:r>
              <a:rPr lang="en-US" altLang="ru-RU" sz="2400" b="1" dirty="0">
                <a:solidFill>
                  <a:srgbClr val="000000"/>
                </a:solidFill>
                <a:latin typeface="Courier New" panose="02070309020205020404" pitchFamily="49" charset="0"/>
                <a:cs typeface="Courier New" panose="02070309020205020404" pitchFamily="49" charset="0"/>
              </a:rPr>
              <a:t>):</a:t>
            </a:r>
          </a:p>
          <a:p>
            <a:pPr marL="0" indent="0" algn="just" eaLnBrk="0" fontAlgn="base" hangingPunct="0">
              <a:spcBef>
                <a:spcPct val="0"/>
              </a:spcBef>
              <a:spcAft>
                <a:spcPct val="0"/>
              </a:spcAft>
            </a:pPr>
            <a:r>
              <a:rPr lang="en-US" altLang="ru-RU" sz="2400" b="1" dirty="0">
                <a:solidFill>
                  <a:srgbClr val="000000"/>
                </a:solidFill>
                <a:latin typeface="Courier New" panose="02070309020205020404" pitchFamily="49" charset="0"/>
                <a:cs typeface="Courier New" panose="02070309020205020404" pitchFamily="49" charset="0"/>
              </a:rPr>
              <a:t>    p=1</a:t>
            </a:r>
          </a:p>
          <a:p>
            <a:pPr marL="0" indent="0" algn="just" eaLnBrk="0" fontAlgn="base" hangingPunct="0">
              <a:spcBef>
                <a:spcPct val="0"/>
              </a:spcBef>
              <a:spcAft>
                <a:spcPct val="0"/>
              </a:spcAft>
            </a:pPr>
            <a:r>
              <a:rPr lang="en-US" altLang="ru-RU" sz="2400" b="1" dirty="0">
                <a:solidFill>
                  <a:srgbClr val="000000"/>
                </a:solidFill>
                <a:latin typeface="Courier New" panose="02070309020205020404" pitchFamily="49" charset="0"/>
                <a:cs typeface="Courier New" panose="02070309020205020404" pitchFamily="49" charset="0"/>
              </a:rPr>
              <a:t>    for </a:t>
            </a:r>
            <a:r>
              <a:rPr lang="en-US" altLang="ru-RU" sz="2400" b="1" dirty="0" err="1">
                <a:solidFill>
                  <a:srgbClr val="000000"/>
                </a:solidFill>
                <a:latin typeface="Courier New" panose="02070309020205020404" pitchFamily="49" charset="0"/>
                <a:cs typeface="Courier New" panose="02070309020205020404" pitchFamily="49" charset="0"/>
              </a:rPr>
              <a:t>i</a:t>
            </a:r>
            <a:r>
              <a:rPr lang="en-US" altLang="ru-RU" sz="2400" b="1" dirty="0">
                <a:solidFill>
                  <a:srgbClr val="000000"/>
                </a:solidFill>
                <a:latin typeface="Courier New" panose="02070309020205020404" pitchFamily="49" charset="0"/>
                <a:cs typeface="Courier New" panose="02070309020205020404" pitchFamily="49" charset="0"/>
              </a:rPr>
              <a:t> in range (1,b+1):</a:t>
            </a:r>
          </a:p>
          <a:p>
            <a:pPr marL="0" indent="0" algn="just" eaLnBrk="0" fontAlgn="base" hangingPunct="0">
              <a:spcBef>
                <a:spcPct val="0"/>
              </a:spcBef>
              <a:spcAft>
                <a:spcPct val="0"/>
              </a:spcAft>
            </a:pPr>
            <a:r>
              <a:rPr lang="en-US" altLang="ru-RU" sz="2400" b="1" dirty="0">
                <a:solidFill>
                  <a:srgbClr val="000000"/>
                </a:solidFill>
                <a:latin typeface="Courier New" panose="02070309020205020404" pitchFamily="49" charset="0"/>
                <a:cs typeface="Courier New" panose="02070309020205020404" pitchFamily="49" charset="0"/>
              </a:rPr>
              <a:t>        p=p*a</a:t>
            </a:r>
          </a:p>
          <a:p>
            <a:pPr marL="0" indent="0" algn="just" eaLnBrk="0" fontAlgn="base" hangingPunct="0">
              <a:spcBef>
                <a:spcPct val="0"/>
              </a:spcBef>
              <a:spcAft>
                <a:spcPct val="0"/>
              </a:spcAft>
            </a:pPr>
            <a:r>
              <a:rPr lang="en-US" altLang="ru-RU" sz="2400" b="1" dirty="0">
                <a:solidFill>
                  <a:srgbClr val="000000"/>
                </a:solidFill>
                <a:latin typeface="Courier New" panose="02070309020205020404" pitchFamily="49" charset="0"/>
                <a:cs typeface="Courier New" panose="02070309020205020404" pitchFamily="49" charset="0"/>
              </a:rPr>
              <a:t>    return (p)</a:t>
            </a:r>
          </a:p>
          <a:p>
            <a:pPr marL="0" indent="0" algn="just" eaLnBrk="0" fontAlgn="base" hangingPunct="0">
              <a:spcBef>
                <a:spcPct val="0"/>
              </a:spcBef>
              <a:spcAft>
                <a:spcPct val="0"/>
              </a:spcAft>
            </a:pPr>
            <a:r>
              <a:rPr lang="en-US" altLang="ru-RU" sz="2400" b="1" dirty="0">
                <a:solidFill>
                  <a:srgbClr val="000000"/>
                </a:solidFill>
                <a:latin typeface="Courier New" panose="02070309020205020404" pitchFamily="49" charset="0"/>
                <a:cs typeface="Courier New" panose="02070309020205020404" pitchFamily="49" charset="0"/>
              </a:rPr>
              <a:t>X=</a:t>
            </a:r>
            <a:r>
              <a:rPr lang="en-US" altLang="ru-RU" sz="2400" b="1" dirty="0" err="1">
                <a:solidFill>
                  <a:srgbClr val="000000"/>
                </a:solidFill>
                <a:latin typeface="Courier New" panose="02070309020205020404" pitchFamily="49" charset="0"/>
                <a:cs typeface="Courier New" panose="02070309020205020404" pitchFamily="49" charset="0"/>
              </a:rPr>
              <a:t>int</a:t>
            </a:r>
            <a:r>
              <a:rPr lang="en-US" altLang="ru-RU" sz="2400" b="1" dirty="0">
                <a:solidFill>
                  <a:srgbClr val="000000"/>
                </a:solidFill>
                <a:latin typeface="Courier New" panose="02070309020205020404" pitchFamily="49" charset="0"/>
                <a:cs typeface="Courier New" panose="02070309020205020404" pitchFamily="49" charset="0"/>
              </a:rPr>
              <a:t> (input())</a:t>
            </a:r>
          </a:p>
          <a:p>
            <a:pPr marL="0" indent="0" algn="just" eaLnBrk="0" fontAlgn="base" hangingPunct="0">
              <a:spcBef>
                <a:spcPct val="0"/>
              </a:spcBef>
              <a:spcAft>
                <a:spcPct val="0"/>
              </a:spcAft>
            </a:pPr>
            <a:r>
              <a:rPr lang="en-US" altLang="ru-RU" sz="2400" b="1" dirty="0">
                <a:solidFill>
                  <a:srgbClr val="000000"/>
                </a:solidFill>
                <a:latin typeface="Courier New" panose="02070309020205020404" pitchFamily="49" charset="0"/>
                <a:cs typeface="Courier New" panose="02070309020205020404" pitchFamily="49" charset="0"/>
              </a:rPr>
              <a:t>n=</a:t>
            </a:r>
            <a:r>
              <a:rPr lang="en-US" altLang="ru-RU" sz="2400" b="1" dirty="0" err="1">
                <a:solidFill>
                  <a:srgbClr val="000000"/>
                </a:solidFill>
                <a:latin typeface="Courier New" panose="02070309020205020404" pitchFamily="49" charset="0"/>
                <a:cs typeface="Courier New" panose="02070309020205020404" pitchFamily="49" charset="0"/>
              </a:rPr>
              <a:t>int</a:t>
            </a:r>
            <a:r>
              <a:rPr lang="en-US" altLang="ru-RU" sz="2400" b="1" dirty="0">
                <a:solidFill>
                  <a:srgbClr val="000000"/>
                </a:solidFill>
                <a:latin typeface="Courier New" panose="02070309020205020404" pitchFamily="49" charset="0"/>
                <a:cs typeface="Courier New" panose="02070309020205020404" pitchFamily="49" charset="0"/>
              </a:rPr>
              <a:t> (input())</a:t>
            </a:r>
          </a:p>
          <a:p>
            <a:pPr marL="0" indent="0" algn="just" eaLnBrk="0" fontAlgn="base" hangingPunct="0">
              <a:spcBef>
                <a:spcPct val="0"/>
              </a:spcBef>
              <a:spcAft>
                <a:spcPct val="0"/>
              </a:spcAft>
            </a:pPr>
            <a:r>
              <a:rPr lang="en-US" altLang="ru-RU" sz="2400" b="1" dirty="0">
                <a:solidFill>
                  <a:srgbClr val="000000"/>
                </a:solidFill>
                <a:latin typeface="Courier New" panose="02070309020205020404" pitchFamily="49" charset="0"/>
                <a:cs typeface="Courier New" panose="02070309020205020404" pitchFamily="49" charset="0"/>
              </a:rPr>
              <a:t>print(Step(</a:t>
            </a:r>
            <a:r>
              <a:rPr lang="en-US" altLang="ru-RU" sz="2400" b="1" dirty="0" err="1">
                <a:solidFill>
                  <a:srgbClr val="000000"/>
                </a:solidFill>
                <a:latin typeface="Courier New" panose="02070309020205020404" pitchFamily="49" charset="0"/>
                <a:cs typeface="Courier New" panose="02070309020205020404" pitchFamily="49" charset="0"/>
              </a:rPr>
              <a:t>X,n</a:t>
            </a:r>
            <a:r>
              <a:rPr lang="en-US" altLang="ru-RU" sz="2400" b="1" dirty="0">
                <a:solidFill>
                  <a:srgbClr val="000000"/>
                </a:solidFill>
                <a:latin typeface="Courier New" panose="02070309020205020404" pitchFamily="49" charset="0"/>
                <a:cs typeface="Courier New" panose="02070309020205020404" pitchFamily="49" charset="0"/>
              </a:rPr>
              <a:t>))</a:t>
            </a:r>
            <a:endParaRPr lang="ru-RU" altLang="ru-RU" sz="2000" b="1" dirty="0">
              <a:solidFill>
                <a:srgbClr val="000000"/>
              </a:solidFill>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2771718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6">
                                            <p:txEl>
                                              <p:pRg st="1" end="1"/>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
                                            <p:txEl>
                                              <p:pRg st="5" end="5"/>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6">
                                            <p:txEl>
                                              <p:pRg st="6" end="6"/>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6">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Как задается рекурсия?</a:t>
            </a:r>
            <a:endParaRPr lang="ru-RU" dirty="0"/>
          </a:p>
        </p:txBody>
      </p:sp>
      <p:sp>
        <p:nvSpPr>
          <p:cNvPr id="3" name="Номер слайда 2"/>
          <p:cNvSpPr>
            <a:spLocks noGrp="1"/>
          </p:cNvSpPr>
          <p:nvPr>
            <p:ph type="sldNum" sz="quarter" idx="12"/>
          </p:nvPr>
        </p:nvSpPr>
        <p:spPr/>
        <p:txBody>
          <a:bodyPr/>
          <a:lstStyle/>
          <a:p>
            <a:pPr>
              <a:defRPr/>
            </a:pPr>
            <a:fld id="{72E859A1-540A-4FBE-A98B-7D9FBB2A5155}" type="slidenum">
              <a:rPr lang="ru-RU" altLang="ru-RU" smtClean="0">
                <a:solidFill>
                  <a:srgbClr val="000000"/>
                </a:solidFill>
              </a:rPr>
              <a:pPr>
                <a:defRPr/>
              </a:pPr>
              <a:t>6</a:t>
            </a:fld>
            <a:endParaRPr lang="ru-RU" altLang="ru-RU">
              <a:solidFill>
                <a:srgbClr val="000000"/>
              </a:solidFill>
            </a:endParaRPr>
          </a:p>
        </p:txBody>
      </p:sp>
      <p:sp>
        <p:nvSpPr>
          <p:cNvPr id="5" name="Скругленная прямоугольная выноска 4"/>
          <p:cNvSpPr/>
          <p:nvPr/>
        </p:nvSpPr>
        <p:spPr bwMode="auto">
          <a:xfrm>
            <a:off x="338336" y="1124744"/>
            <a:ext cx="5601816" cy="722312"/>
          </a:xfrm>
          <a:prstGeom prst="wedgeRoundRectCallout">
            <a:avLst>
              <a:gd name="adj1" fmla="val -31632"/>
              <a:gd name="adj2" fmla="val 41362"/>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lIns="0" tIns="0" rIns="0" bIns="0" anchor="ctr"/>
          <a:lstStyle/>
          <a:p>
            <a:pPr algn="ctr" fontAlgn="base">
              <a:lnSpc>
                <a:spcPct val="80000"/>
              </a:lnSpc>
              <a:spcBef>
                <a:spcPct val="0"/>
              </a:spcBef>
              <a:spcAft>
                <a:spcPct val="0"/>
              </a:spcAft>
              <a:defRPr/>
            </a:pPr>
            <a:r>
              <a:rPr lang="ru-RU" sz="2400" dirty="0" smtClean="0">
                <a:solidFill>
                  <a:srgbClr val="000000"/>
                </a:solidFill>
              </a:rPr>
              <a:t>Как определить правило вычисления </a:t>
            </a:r>
            <a:r>
              <a:rPr lang="ru-RU" altLang="ru-RU" sz="2400" b="1" i="1" dirty="0">
                <a:cs typeface="Times New Roman" pitchFamily="18" charset="0"/>
              </a:rPr>
              <a:t>Х</a:t>
            </a:r>
            <a:r>
              <a:rPr lang="en-US" altLang="ru-RU" sz="2400" b="1" i="1" baseline="30000" dirty="0" smtClean="0">
                <a:cs typeface="Times New Roman" pitchFamily="18" charset="0"/>
              </a:rPr>
              <a:t>n</a:t>
            </a:r>
            <a:r>
              <a:rPr lang="ru-RU" altLang="ru-RU" sz="2400" b="1" i="1" baseline="30000" dirty="0" smtClean="0">
                <a:cs typeface="Times New Roman" pitchFamily="18" charset="0"/>
              </a:rPr>
              <a:t> </a:t>
            </a:r>
            <a:r>
              <a:rPr lang="ru-RU" altLang="ru-RU" sz="2400" dirty="0" smtClean="0">
                <a:cs typeface="Times New Roman" pitchFamily="18" charset="0"/>
              </a:rPr>
              <a:t>с помощью рекурсии?</a:t>
            </a:r>
            <a:endParaRPr lang="ru-RU" sz="2400" dirty="0">
              <a:latin typeface="Courier New" pitchFamily="49" charset="0"/>
              <a:cs typeface="Courier New" pitchFamily="49" charset="0"/>
            </a:endParaRPr>
          </a:p>
        </p:txBody>
      </p:sp>
      <p:sp>
        <p:nvSpPr>
          <p:cNvPr id="6" name="Rectangle 3"/>
          <p:cNvSpPr>
            <a:spLocks noChangeArrowheads="1"/>
          </p:cNvSpPr>
          <p:nvPr/>
        </p:nvSpPr>
        <p:spPr bwMode="auto">
          <a:xfrm>
            <a:off x="1043606" y="2400563"/>
            <a:ext cx="7837109" cy="19389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800000"/>
                <a:headEnd/>
                <a:tailEnd type="none" w="lg" len="lg"/>
              </a14:hiddenLine>
            </a:ext>
          </a:extLst>
        </p:spPr>
        <p:txBody>
          <a:bodyPr wrap="square" anchor="ctr">
            <a:spAutoFit/>
          </a:bodyPr>
          <a:lstStyle>
            <a:lvl1pPr marL="180975" indent="-180975">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indent="0" algn="just" eaLnBrk="0" fontAlgn="base" hangingPunct="0">
              <a:spcBef>
                <a:spcPct val="0"/>
              </a:spcBef>
              <a:spcAft>
                <a:spcPct val="0"/>
              </a:spcAft>
            </a:pPr>
            <a:r>
              <a:rPr lang="ru-RU" altLang="ru-RU" sz="2400" b="1" dirty="0" smtClean="0">
                <a:solidFill>
                  <a:srgbClr val="000000"/>
                </a:solidFill>
                <a:latin typeface="Courier New" panose="02070309020205020404" pitchFamily="49" charset="0"/>
                <a:cs typeface="Courier New" panose="02070309020205020404" pitchFamily="49" charset="0"/>
              </a:rPr>
              <a:t>Какая степень любого числа нам известна?</a:t>
            </a:r>
          </a:p>
          <a:p>
            <a:pPr marL="0" indent="0" algn="just" eaLnBrk="0" fontAlgn="base" hangingPunct="0">
              <a:spcBef>
                <a:spcPct val="0"/>
              </a:spcBef>
              <a:spcAft>
                <a:spcPct val="0"/>
              </a:spcAft>
            </a:pPr>
            <a:r>
              <a:rPr lang="ru-RU" altLang="ru-RU" sz="2400" b="1" i="1" dirty="0" smtClean="0">
                <a:solidFill>
                  <a:schemeClr val="accent2">
                    <a:lumMod val="75000"/>
                  </a:schemeClr>
                </a:solidFill>
                <a:latin typeface="Courier New" panose="02070309020205020404" pitchFamily="49" charset="0"/>
                <a:cs typeface="Courier New" panose="02070309020205020404" pitchFamily="49" charset="0"/>
              </a:rPr>
              <a:t>Если </a:t>
            </a:r>
            <a:r>
              <a:rPr lang="en-US" altLang="ru-RU" sz="2400" b="1" i="1" dirty="0" smtClean="0">
                <a:solidFill>
                  <a:schemeClr val="accent2">
                    <a:lumMod val="75000"/>
                  </a:schemeClr>
                </a:solidFill>
                <a:latin typeface="Courier New" panose="02070309020205020404" pitchFamily="49" charset="0"/>
                <a:cs typeface="Courier New" panose="02070309020205020404" pitchFamily="49" charset="0"/>
              </a:rPr>
              <a:t>b</a:t>
            </a:r>
            <a:r>
              <a:rPr lang="ru-RU" altLang="ru-RU" sz="2400" b="1" i="1" dirty="0" smtClean="0">
                <a:solidFill>
                  <a:schemeClr val="accent2">
                    <a:lumMod val="75000"/>
                  </a:schemeClr>
                </a:solidFill>
                <a:latin typeface="Courier New" panose="02070309020205020404" pitchFamily="49" charset="0"/>
                <a:cs typeface="Courier New" panose="02070309020205020404" pitchFamily="49" charset="0"/>
              </a:rPr>
              <a:t>=0, то </a:t>
            </a:r>
            <a:r>
              <a:rPr lang="en-US" altLang="ru-RU" sz="2400" b="1" i="1" dirty="0">
                <a:solidFill>
                  <a:schemeClr val="accent2">
                    <a:lumMod val="75000"/>
                  </a:schemeClr>
                </a:solidFill>
                <a:latin typeface="Courier New" panose="02070309020205020404" pitchFamily="49" charset="0"/>
                <a:cs typeface="Courier New" panose="02070309020205020404" pitchFamily="49" charset="0"/>
              </a:rPr>
              <a:t>p</a:t>
            </a:r>
            <a:r>
              <a:rPr lang="en-US" altLang="ru-RU" sz="2400" b="1" i="1" dirty="0" smtClean="0">
                <a:solidFill>
                  <a:schemeClr val="accent2">
                    <a:lumMod val="75000"/>
                  </a:schemeClr>
                </a:solidFill>
                <a:latin typeface="Courier New" panose="02070309020205020404" pitchFamily="49" charset="0"/>
                <a:cs typeface="Courier New" panose="02070309020205020404" pitchFamily="49" charset="0"/>
              </a:rPr>
              <a:t>=1</a:t>
            </a:r>
          </a:p>
          <a:p>
            <a:pPr marL="0" indent="0" algn="just" eaLnBrk="0" fontAlgn="base" hangingPunct="0">
              <a:spcBef>
                <a:spcPct val="0"/>
              </a:spcBef>
              <a:spcAft>
                <a:spcPct val="0"/>
              </a:spcAft>
            </a:pPr>
            <a:r>
              <a:rPr lang="ru-RU" altLang="ru-RU" sz="2400" b="1" dirty="0" smtClean="0">
                <a:latin typeface="Courier New" panose="02070309020205020404" pitchFamily="49" charset="0"/>
                <a:cs typeface="Courier New" panose="02070309020205020404" pitchFamily="49" charset="0"/>
              </a:rPr>
              <a:t>Как вычислить следующее значение р?</a:t>
            </a:r>
          </a:p>
          <a:p>
            <a:pPr marL="0" indent="0" algn="just" eaLnBrk="0" fontAlgn="base" hangingPunct="0">
              <a:spcBef>
                <a:spcPct val="0"/>
              </a:spcBef>
              <a:spcAft>
                <a:spcPct val="0"/>
              </a:spcAft>
            </a:pPr>
            <a:r>
              <a:rPr lang="ru-RU" altLang="ru-RU" sz="2400" b="1" i="1" dirty="0" smtClean="0">
                <a:solidFill>
                  <a:schemeClr val="accent2">
                    <a:lumMod val="75000"/>
                  </a:schemeClr>
                </a:solidFill>
                <a:latin typeface="Courier New" panose="02070309020205020404" pitchFamily="49" charset="0"/>
                <a:cs typeface="Courier New" panose="02070309020205020404" pitchFamily="49" charset="0"/>
              </a:rPr>
              <a:t>Для того, чтобы вычислить </a:t>
            </a:r>
            <a:r>
              <a:rPr lang="en-US" altLang="ru-RU" sz="2400" b="1" i="1" dirty="0" smtClean="0">
                <a:solidFill>
                  <a:schemeClr val="accent2">
                    <a:lumMod val="75000"/>
                  </a:schemeClr>
                </a:solidFill>
                <a:latin typeface="Courier New" panose="02070309020205020404" pitchFamily="49" charset="0"/>
                <a:cs typeface="Courier New" panose="02070309020205020404" pitchFamily="49" charset="0"/>
              </a:rPr>
              <a:t>Step(</a:t>
            </a:r>
            <a:r>
              <a:rPr lang="en-US" altLang="ru-RU" sz="2400" b="1" i="1" dirty="0" err="1" smtClean="0">
                <a:solidFill>
                  <a:schemeClr val="accent2">
                    <a:lumMod val="75000"/>
                  </a:schemeClr>
                </a:solidFill>
                <a:latin typeface="Courier New" panose="02070309020205020404" pitchFamily="49" charset="0"/>
                <a:cs typeface="Courier New" panose="02070309020205020404" pitchFamily="49" charset="0"/>
              </a:rPr>
              <a:t>a,b</a:t>
            </a:r>
            <a:r>
              <a:rPr lang="en-US" altLang="ru-RU" sz="2400" b="1" i="1" dirty="0" smtClean="0">
                <a:solidFill>
                  <a:schemeClr val="accent2">
                    <a:lumMod val="75000"/>
                  </a:schemeClr>
                </a:solidFill>
                <a:latin typeface="Courier New" panose="02070309020205020404" pitchFamily="49" charset="0"/>
                <a:cs typeface="Courier New" panose="02070309020205020404" pitchFamily="49" charset="0"/>
              </a:rPr>
              <a:t>) </a:t>
            </a:r>
            <a:r>
              <a:rPr lang="ru-RU" altLang="ru-RU" sz="2400" b="1" i="1" dirty="0" smtClean="0">
                <a:solidFill>
                  <a:schemeClr val="accent2">
                    <a:lumMod val="75000"/>
                  </a:schemeClr>
                </a:solidFill>
                <a:latin typeface="Courier New" panose="02070309020205020404" pitchFamily="49" charset="0"/>
                <a:cs typeface="Courier New" panose="02070309020205020404" pitchFamily="49" charset="0"/>
              </a:rPr>
              <a:t>мы вызовем функцию </a:t>
            </a:r>
            <a:r>
              <a:rPr lang="en-US" altLang="ru-RU" sz="2400" b="1" i="1" dirty="0" smtClean="0">
                <a:solidFill>
                  <a:schemeClr val="accent2">
                    <a:lumMod val="75000"/>
                  </a:schemeClr>
                </a:solidFill>
                <a:latin typeface="Courier New" panose="02070309020205020404" pitchFamily="49" charset="0"/>
                <a:cs typeface="Courier New" panose="02070309020205020404" pitchFamily="49" charset="0"/>
              </a:rPr>
              <a:t>S</a:t>
            </a:r>
            <a:r>
              <a:rPr lang="en-US" altLang="ru-RU" sz="2400" b="1" i="1" dirty="0">
                <a:solidFill>
                  <a:schemeClr val="accent2">
                    <a:lumMod val="75000"/>
                  </a:schemeClr>
                </a:solidFill>
                <a:latin typeface="Courier New" panose="02070309020205020404" pitchFamily="49" charset="0"/>
                <a:cs typeface="Courier New" panose="02070309020205020404" pitchFamily="49" charset="0"/>
              </a:rPr>
              <a:t>t</a:t>
            </a:r>
            <a:r>
              <a:rPr lang="en-US" altLang="ru-RU" sz="2400" b="1" i="1" dirty="0" smtClean="0">
                <a:solidFill>
                  <a:schemeClr val="accent2">
                    <a:lumMod val="75000"/>
                  </a:schemeClr>
                </a:solidFill>
                <a:latin typeface="Courier New" panose="02070309020205020404" pitchFamily="49" charset="0"/>
                <a:cs typeface="Courier New" panose="02070309020205020404" pitchFamily="49" charset="0"/>
              </a:rPr>
              <a:t>ep(</a:t>
            </a:r>
            <a:r>
              <a:rPr lang="en-US" altLang="ru-RU" sz="2400" b="1" i="1" dirty="0" err="1" smtClean="0">
                <a:solidFill>
                  <a:schemeClr val="accent2">
                    <a:lumMod val="75000"/>
                  </a:schemeClr>
                </a:solidFill>
                <a:latin typeface="Courier New" panose="02070309020205020404" pitchFamily="49" charset="0"/>
                <a:cs typeface="Courier New" panose="02070309020205020404" pitchFamily="49" charset="0"/>
              </a:rPr>
              <a:t>a,b</a:t>
            </a:r>
            <a:r>
              <a:rPr lang="ru-RU" altLang="ru-RU" sz="2400" b="1" i="1" dirty="0" smtClean="0">
                <a:solidFill>
                  <a:schemeClr val="accent2">
                    <a:lumMod val="75000"/>
                  </a:schemeClr>
                </a:solidFill>
                <a:latin typeface="Courier New" panose="02070309020205020404" pitchFamily="49" charset="0"/>
                <a:cs typeface="Courier New" panose="02070309020205020404" pitchFamily="49" charset="0"/>
              </a:rPr>
              <a:t>-1</a:t>
            </a:r>
            <a:r>
              <a:rPr lang="en-US" altLang="ru-RU" sz="2400" b="1" i="1" dirty="0" smtClean="0">
                <a:solidFill>
                  <a:schemeClr val="accent2">
                    <a:lumMod val="75000"/>
                  </a:schemeClr>
                </a:solidFill>
                <a:latin typeface="Courier New" panose="02070309020205020404" pitchFamily="49" charset="0"/>
                <a:cs typeface="Courier New" panose="02070309020205020404" pitchFamily="49" charset="0"/>
              </a:rPr>
              <a:t>)</a:t>
            </a:r>
            <a:r>
              <a:rPr lang="ru-RU" altLang="ru-RU" sz="2400" b="1" i="1" dirty="0" smtClean="0">
                <a:solidFill>
                  <a:schemeClr val="accent2">
                    <a:lumMod val="75000"/>
                  </a:schemeClr>
                </a:solidFill>
                <a:latin typeface="Courier New" panose="02070309020205020404" pitchFamily="49" charset="0"/>
                <a:cs typeface="Courier New" panose="02070309020205020404" pitchFamily="49" charset="0"/>
              </a:rPr>
              <a:t>*а</a:t>
            </a:r>
            <a:r>
              <a:rPr lang="en-US" altLang="ru-RU" sz="2400" b="1" i="1" dirty="0" smtClean="0">
                <a:solidFill>
                  <a:schemeClr val="accent2">
                    <a:lumMod val="75000"/>
                  </a:schemeClr>
                </a:solidFill>
                <a:latin typeface="Courier New" panose="02070309020205020404" pitchFamily="49" charset="0"/>
                <a:cs typeface="Courier New" panose="02070309020205020404" pitchFamily="49" charset="0"/>
              </a:rPr>
              <a:t> </a:t>
            </a:r>
            <a:endParaRPr lang="ru-RU" altLang="ru-RU" sz="2400" b="1" i="1" dirty="0" smtClean="0">
              <a:solidFill>
                <a:schemeClr val="accent2">
                  <a:lumMod val="75000"/>
                </a:schemeClr>
              </a:solidFill>
              <a:latin typeface="Courier New" panose="02070309020205020404" pitchFamily="49" charset="0"/>
              <a:cs typeface="Courier New" panose="02070309020205020404" pitchFamily="49" charset="0"/>
            </a:endParaRPr>
          </a:p>
        </p:txBody>
      </p:sp>
      <p:sp>
        <p:nvSpPr>
          <p:cNvPr id="8" name="Прямоугольник 7"/>
          <p:cNvSpPr/>
          <p:nvPr/>
        </p:nvSpPr>
        <p:spPr>
          <a:xfrm>
            <a:off x="6115215" y="1847056"/>
            <a:ext cx="2765501" cy="461665"/>
          </a:xfrm>
          <a:prstGeom prst="rect">
            <a:avLst/>
          </a:prstGeom>
        </p:spPr>
        <p:txBody>
          <a:bodyPr wrap="none">
            <a:spAutoFit/>
          </a:bodyPr>
          <a:lstStyle/>
          <a:p>
            <a:pPr lvl="0" algn="just" eaLnBrk="0" fontAlgn="base" hangingPunct="0">
              <a:spcBef>
                <a:spcPct val="0"/>
              </a:spcBef>
              <a:spcAft>
                <a:spcPct val="0"/>
              </a:spcAft>
            </a:pPr>
            <a:r>
              <a:rPr lang="en-US" altLang="ru-RU" sz="2400" b="1" dirty="0" err="1">
                <a:solidFill>
                  <a:srgbClr val="000000"/>
                </a:solidFill>
                <a:latin typeface="Courier New" panose="02070309020205020404" pitchFamily="49" charset="0"/>
                <a:cs typeface="Courier New" panose="02070309020205020404" pitchFamily="49" charset="0"/>
              </a:rPr>
              <a:t>def</a:t>
            </a:r>
            <a:r>
              <a:rPr lang="en-US" altLang="ru-RU" sz="2400" b="1" dirty="0">
                <a:solidFill>
                  <a:srgbClr val="000000"/>
                </a:solidFill>
                <a:latin typeface="Courier New" panose="02070309020205020404" pitchFamily="49" charset="0"/>
                <a:cs typeface="Courier New" panose="02070309020205020404" pitchFamily="49" charset="0"/>
              </a:rPr>
              <a:t> Step(</a:t>
            </a:r>
            <a:r>
              <a:rPr lang="en-US" altLang="ru-RU" sz="2400" b="1" dirty="0" err="1">
                <a:solidFill>
                  <a:srgbClr val="000000"/>
                </a:solidFill>
                <a:latin typeface="Courier New" panose="02070309020205020404" pitchFamily="49" charset="0"/>
                <a:cs typeface="Courier New" panose="02070309020205020404" pitchFamily="49" charset="0"/>
              </a:rPr>
              <a:t>a,b</a:t>
            </a:r>
            <a:r>
              <a:rPr lang="en-US" altLang="ru-RU" sz="2400" b="1" dirty="0">
                <a:solidFill>
                  <a:srgbClr val="000000"/>
                </a:solidFill>
                <a:latin typeface="Courier New" panose="02070309020205020404" pitchFamily="49" charset="0"/>
                <a:cs typeface="Courier New" panose="02070309020205020404" pitchFamily="49" charset="0"/>
              </a:rPr>
              <a:t>):</a:t>
            </a:r>
          </a:p>
        </p:txBody>
      </p:sp>
      <p:sp>
        <p:nvSpPr>
          <p:cNvPr id="9" name="TextBox 8"/>
          <p:cNvSpPr txBox="1"/>
          <p:nvPr/>
        </p:nvSpPr>
        <p:spPr>
          <a:xfrm>
            <a:off x="755576" y="4540478"/>
            <a:ext cx="1425390" cy="369332"/>
          </a:xfrm>
          <a:prstGeom prst="rect">
            <a:avLst/>
          </a:prstGeom>
          <a:noFill/>
          <a:ln w="15875">
            <a:solidFill>
              <a:schemeClr val="accent2">
                <a:lumMod val="60000"/>
                <a:lumOff val="40000"/>
              </a:schemeClr>
            </a:solidFill>
          </a:ln>
        </p:spPr>
        <p:txBody>
          <a:bodyPr wrap="none" rtlCol="0">
            <a:spAutoFit/>
          </a:bodyPr>
          <a:lstStyle/>
          <a:p>
            <a:r>
              <a:rPr lang="en-US" altLang="ru-RU" b="1" i="1" dirty="0" smtClean="0">
                <a:solidFill>
                  <a:schemeClr val="accent2">
                    <a:lumMod val="75000"/>
                  </a:schemeClr>
                </a:solidFill>
                <a:latin typeface="Courier New" panose="02070309020205020404" pitchFamily="49" charset="0"/>
                <a:cs typeface="Courier New" panose="02070309020205020404" pitchFamily="49" charset="0"/>
              </a:rPr>
              <a:t>S</a:t>
            </a:r>
            <a:r>
              <a:rPr lang="en-US" altLang="ru-RU" b="1" i="1" dirty="0">
                <a:solidFill>
                  <a:schemeClr val="accent2">
                    <a:lumMod val="75000"/>
                  </a:schemeClr>
                </a:solidFill>
                <a:latin typeface="Courier New" panose="02070309020205020404" pitchFamily="49" charset="0"/>
                <a:cs typeface="Courier New" panose="02070309020205020404" pitchFamily="49" charset="0"/>
              </a:rPr>
              <a:t>t</a:t>
            </a:r>
            <a:r>
              <a:rPr lang="en-US" altLang="ru-RU" b="1" i="1" dirty="0" smtClean="0">
                <a:solidFill>
                  <a:schemeClr val="accent2">
                    <a:lumMod val="75000"/>
                  </a:schemeClr>
                </a:solidFill>
                <a:latin typeface="Courier New" panose="02070309020205020404" pitchFamily="49" charset="0"/>
                <a:cs typeface="Courier New" panose="02070309020205020404" pitchFamily="49" charset="0"/>
              </a:rPr>
              <a:t>ep(</a:t>
            </a:r>
            <a:r>
              <a:rPr lang="ru-RU" altLang="ru-RU" b="1" i="1" dirty="0">
                <a:solidFill>
                  <a:schemeClr val="accent2">
                    <a:lumMod val="75000"/>
                  </a:schemeClr>
                </a:solidFill>
                <a:latin typeface="Courier New" panose="02070309020205020404" pitchFamily="49" charset="0"/>
                <a:cs typeface="Courier New" panose="02070309020205020404" pitchFamily="49" charset="0"/>
              </a:rPr>
              <a:t>4</a:t>
            </a:r>
            <a:r>
              <a:rPr lang="en-US" altLang="ru-RU" b="1" i="1" dirty="0" smtClean="0">
                <a:solidFill>
                  <a:schemeClr val="accent2">
                    <a:lumMod val="75000"/>
                  </a:schemeClr>
                </a:solidFill>
                <a:latin typeface="Courier New" panose="02070309020205020404" pitchFamily="49" charset="0"/>
                <a:cs typeface="Courier New" panose="02070309020205020404" pitchFamily="49" charset="0"/>
              </a:rPr>
              <a:t>,</a:t>
            </a:r>
            <a:r>
              <a:rPr lang="ru-RU" altLang="ru-RU" b="1" i="1" dirty="0" smtClean="0">
                <a:solidFill>
                  <a:schemeClr val="accent2">
                    <a:lumMod val="75000"/>
                  </a:schemeClr>
                </a:solidFill>
                <a:latin typeface="Courier New" panose="02070309020205020404" pitchFamily="49" charset="0"/>
                <a:cs typeface="Courier New" panose="02070309020205020404" pitchFamily="49" charset="0"/>
              </a:rPr>
              <a:t>3</a:t>
            </a:r>
            <a:r>
              <a:rPr lang="en-US" altLang="ru-RU" b="1" i="1" dirty="0" smtClean="0">
                <a:solidFill>
                  <a:schemeClr val="accent2">
                    <a:lumMod val="75000"/>
                  </a:schemeClr>
                </a:solidFill>
                <a:latin typeface="Courier New" panose="02070309020205020404" pitchFamily="49" charset="0"/>
                <a:cs typeface="Courier New" panose="02070309020205020404" pitchFamily="49" charset="0"/>
              </a:rPr>
              <a:t>)</a:t>
            </a:r>
            <a:endParaRPr lang="ru-RU" dirty="0"/>
          </a:p>
        </p:txBody>
      </p:sp>
      <p:cxnSp>
        <p:nvCxnSpPr>
          <p:cNvPr id="11" name="Прямая со стрелкой 10"/>
          <p:cNvCxnSpPr/>
          <p:nvPr/>
        </p:nvCxnSpPr>
        <p:spPr bwMode="auto">
          <a:xfrm flipV="1">
            <a:off x="2180966" y="4706235"/>
            <a:ext cx="576064" cy="1059"/>
          </a:xfrm>
          <a:prstGeom prst="straightConnector1">
            <a:avLst/>
          </a:prstGeom>
          <a:noFill/>
          <a:ln w="31750" cap="flat" cmpd="sng" algn="ctr">
            <a:solidFill>
              <a:schemeClr val="accent2">
                <a:lumMod val="75000"/>
              </a:schemeClr>
            </a:solidFill>
            <a:prstDash val="solid"/>
            <a:round/>
            <a:headEnd type="none" w="med" len="med"/>
            <a:tailEnd type="arrow"/>
          </a:ln>
          <a:effectLst/>
        </p:spPr>
      </p:cxnSp>
      <p:sp>
        <p:nvSpPr>
          <p:cNvPr id="12" name="TextBox 11"/>
          <p:cNvSpPr txBox="1"/>
          <p:nvPr/>
        </p:nvSpPr>
        <p:spPr>
          <a:xfrm>
            <a:off x="2757030" y="4541537"/>
            <a:ext cx="1425390" cy="369332"/>
          </a:xfrm>
          <a:prstGeom prst="rect">
            <a:avLst/>
          </a:prstGeom>
          <a:noFill/>
          <a:ln w="15875">
            <a:solidFill>
              <a:schemeClr val="accent2">
                <a:lumMod val="60000"/>
                <a:lumOff val="40000"/>
              </a:schemeClr>
            </a:solidFill>
          </a:ln>
        </p:spPr>
        <p:txBody>
          <a:bodyPr wrap="none" rtlCol="0">
            <a:spAutoFit/>
          </a:bodyPr>
          <a:lstStyle/>
          <a:p>
            <a:r>
              <a:rPr lang="en-US" altLang="ru-RU" b="1" i="1" dirty="0" smtClean="0">
                <a:solidFill>
                  <a:schemeClr val="accent2">
                    <a:lumMod val="75000"/>
                  </a:schemeClr>
                </a:solidFill>
                <a:latin typeface="Courier New" panose="02070309020205020404" pitchFamily="49" charset="0"/>
                <a:cs typeface="Courier New" panose="02070309020205020404" pitchFamily="49" charset="0"/>
              </a:rPr>
              <a:t>S</a:t>
            </a:r>
            <a:r>
              <a:rPr lang="en-US" altLang="ru-RU" b="1" i="1" dirty="0">
                <a:solidFill>
                  <a:schemeClr val="accent2">
                    <a:lumMod val="75000"/>
                  </a:schemeClr>
                </a:solidFill>
                <a:latin typeface="Courier New" panose="02070309020205020404" pitchFamily="49" charset="0"/>
                <a:cs typeface="Courier New" panose="02070309020205020404" pitchFamily="49" charset="0"/>
              </a:rPr>
              <a:t>t</a:t>
            </a:r>
            <a:r>
              <a:rPr lang="en-US" altLang="ru-RU" b="1" i="1" dirty="0" smtClean="0">
                <a:solidFill>
                  <a:schemeClr val="accent2">
                    <a:lumMod val="75000"/>
                  </a:schemeClr>
                </a:solidFill>
                <a:latin typeface="Courier New" panose="02070309020205020404" pitchFamily="49" charset="0"/>
                <a:cs typeface="Courier New" panose="02070309020205020404" pitchFamily="49" charset="0"/>
              </a:rPr>
              <a:t>ep(</a:t>
            </a:r>
            <a:r>
              <a:rPr lang="ru-RU" altLang="ru-RU" b="1" i="1" dirty="0">
                <a:solidFill>
                  <a:schemeClr val="accent2">
                    <a:lumMod val="75000"/>
                  </a:schemeClr>
                </a:solidFill>
                <a:latin typeface="Courier New" panose="02070309020205020404" pitchFamily="49" charset="0"/>
                <a:cs typeface="Courier New" panose="02070309020205020404" pitchFamily="49" charset="0"/>
              </a:rPr>
              <a:t>4</a:t>
            </a:r>
            <a:r>
              <a:rPr lang="en-US" altLang="ru-RU" b="1" i="1" dirty="0" smtClean="0">
                <a:solidFill>
                  <a:schemeClr val="accent2">
                    <a:lumMod val="75000"/>
                  </a:schemeClr>
                </a:solidFill>
                <a:latin typeface="Courier New" panose="02070309020205020404" pitchFamily="49" charset="0"/>
                <a:cs typeface="Courier New" panose="02070309020205020404" pitchFamily="49" charset="0"/>
              </a:rPr>
              <a:t>,</a:t>
            </a:r>
            <a:r>
              <a:rPr lang="en-US" altLang="ru-RU" b="1" i="1" dirty="0">
                <a:solidFill>
                  <a:schemeClr val="accent2">
                    <a:lumMod val="75000"/>
                  </a:schemeClr>
                </a:solidFill>
                <a:latin typeface="Courier New" panose="02070309020205020404" pitchFamily="49" charset="0"/>
                <a:cs typeface="Courier New" panose="02070309020205020404" pitchFamily="49" charset="0"/>
              </a:rPr>
              <a:t>2</a:t>
            </a:r>
            <a:r>
              <a:rPr lang="en-US" altLang="ru-RU" b="1" i="1" dirty="0" smtClean="0">
                <a:solidFill>
                  <a:schemeClr val="accent2">
                    <a:lumMod val="75000"/>
                  </a:schemeClr>
                </a:solidFill>
                <a:latin typeface="Courier New" panose="02070309020205020404" pitchFamily="49" charset="0"/>
                <a:cs typeface="Courier New" panose="02070309020205020404" pitchFamily="49" charset="0"/>
              </a:rPr>
              <a:t>)</a:t>
            </a:r>
            <a:endParaRPr lang="ru-RU" dirty="0"/>
          </a:p>
        </p:txBody>
      </p:sp>
      <p:sp>
        <p:nvSpPr>
          <p:cNvPr id="13" name="TextBox 12"/>
          <p:cNvSpPr txBox="1"/>
          <p:nvPr/>
        </p:nvSpPr>
        <p:spPr>
          <a:xfrm>
            <a:off x="4767882" y="4540478"/>
            <a:ext cx="1425390" cy="369332"/>
          </a:xfrm>
          <a:prstGeom prst="rect">
            <a:avLst/>
          </a:prstGeom>
          <a:noFill/>
          <a:ln w="15875">
            <a:solidFill>
              <a:schemeClr val="accent2">
                <a:lumMod val="60000"/>
                <a:lumOff val="40000"/>
              </a:schemeClr>
            </a:solidFill>
          </a:ln>
        </p:spPr>
        <p:txBody>
          <a:bodyPr wrap="none" rtlCol="0">
            <a:spAutoFit/>
          </a:bodyPr>
          <a:lstStyle/>
          <a:p>
            <a:r>
              <a:rPr lang="en-US" altLang="ru-RU" b="1" i="1" dirty="0" smtClean="0">
                <a:solidFill>
                  <a:schemeClr val="accent2">
                    <a:lumMod val="75000"/>
                  </a:schemeClr>
                </a:solidFill>
                <a:latin typeface="Courier New" panose="02070309020205020404" pitchFamily="49" charset="0"/>
                <a:cs typeface="Courier New" panose="02070309020205020404" pitchFamily="49" charset="0"/>
              </a:rPr>
              <a:t>S</a:t>
            </a:r>
            <a:r>
              <a:rPr lang="en-US" altLang="ru-RU" b="1" i="1" dirty="0">
                <a:solidFill>
                  <a:schemeClr val="accent2">
                    <a:lumMod val="75000"/>
                  </a:schemeClr>
                </a:solidFill>
                <a:latin typeface="Courier New" panose="02070309020205020404" pitchFamily="49" charset="0"/>
                <a:cs typeface="Courier New" panose="02070309020205020404" pitchFamily="49" charset="0"/>
              </a:rPr>
              <a:t>t</a:t>
            </a:r>
            <a:r>
              <a:rPr lang="en-US" altLang="ru-RU" b="1" i="1" dirty="0" smtClean="0">
                <a:solidFill>
                  <a:schemeClr val="accent2">
                    <a:lumMod val="75000"/>
                  </a:schemeClr>
                </a:solidFill>
                <a:latin typeface="Courier New" panose="02070309020205020404" pitchFamily="49" charset="0"/>
                <a:cs typeface="Courier New" panose="02070309020205020404" pitchFamily="49" charset="0"/>
              </a:rPr>
              <a:t>ep(</a:t>
            </a:r>
            <a:r>
              <a:rPr lang="ru-RU" altLang="ru-RU" b="1" i="1" dirty="0">
                <a:solidFill>
                  <a:schemeClr val="accent2">
                    <a:lumMod val="75000"/>
                  </a:schemeClr>
                </a:solidFill>
                <a:latin typeface="Courier New" panose="02070309020205020404" pitchFamily="49" charset="0"/>
                <a:cs typeface="Courier New" panose="02070309020205020404" pitchFamily="49" charset="0"/>
              </a:rPr>
              <a:t>4</a:t>
            </a:r>
            <a:r>
              <a:rPr lang="en-US" altLang="ru-RU" b="1" i="1" dirty="0" smtClean="0">
                <a:solidFill>
                  <a:schemeClr val="accent2">
                    <a:lumMod val="75000"/>
                  </a:schemeClr>
                </a:solidFill>
                <a:latin typeface="Courier New" panose="02070309020205020404" pitchFamily="49" charset="0"/>
                <a:cs typeface="Courier New" panose="02070309020205020404" pitchFamily="49" charset="0"/>
              </a:rPr>
              <a:t>,1)</a:t>
            </a:r>
            <a:endParaRPr lang="ru-RU" dirty="0"/>
          </a:p>
        </p:txBody>
      </p:sp>
      <p:cxnSp>
        <p:nvCxnSpPr>
          <p:cNvPr id="14" name="Прямая со стрелкой 13"/>
          <p:cNvCxnSpPr/>
          <p:nvPr/>
        </p:nvCxnSpPr>
        <p:spPr bwMode="auto">
          <a:xfrm>
            <a:off x="4182420" y="4740695"/>
            <a:ext cx="585462" cy="0"/>
          </a:xfrm>
          <a:prstGeom prst="straightConnector1">
            <a:avLst/>
          </a:prstGeom>
          <a:noFill/>
          <a:ln w="31750" cap="flat" cmpd="sng" algn="ctr">
            <a:solidFill>
              <a:schemeClr val="accent2">
                <a:lumMod val="75000"/>
              </a:schemeClr>
            </a:solidFill>
            <a:prstDash val="solid"/>
            <a:round/>
            <a:headEnd type="none" w="med" len="med"/>
            <a:tailEnd type="arrow"/>
          </a:ln>
          <a:effectLst/>
        </p:spPr>
      </p:cxnSp>
      <p:sp>
        <p:nvSpPr>
          <p:cNvPr id="17" name="TextBox 16"/>
          <p:cNvSpPr txBox="1"/>
          <p:nvPr/>
        </p:nvSpPr>
        <p:spPr>
          <a:xfrm>
            <a:off x="6794712" y="4540478"/>
            <a:ext cx="1425390" cy="369332"/>
          </a:xfrm>
          <a:prstGeom prst="rect">
            <a:avLst/>
          </a:prstGeom>
          <a:noFill/>
          <a:ln w="15875">
            <a:solidFill>
              <a:schemeClr val="accent2">
                <a:lumMod val="60000"/>
                <a:lumOff val="40000"/>
              </a:schemeClr>
            </a:solidFill>
          </a:ln>
        </p:spPr>
        <p:txBody>
          <a:bodyPr wrap="none" rtlCol="0">
            <a:spAutoFit/>
          </a:bodyPr>
          <a:lstStyle/>
          <a:p>
            <a:r>
              <a:rPr lang="en-US" altLang="ru-RU" b="1" i="1" dirty="0" smtClean="0">
                <a:solidFill>
                  <a:schemeClr val="accent2">
                    <a:lumMod val="75000"/>
                  </a:schemeClr>
                </a:solidFill>
                <a:latin typeface="Courier New" panose="02070309020205020404" pitchFamily="49" charset="0"/>
                <a:cs typeface="Courier New" panose="02070309020205020404" pitchFamily="49" charset="0"/>
              </a:rPr>
              <a:t>S</a:t>
            </a:r>
            <a:r>
              <a:rPr lang="en-US" altLang="ru-RU" b="1" i="1" dirty="0">
                <a:solidFill>
                  <a:schemeClr val="accent2">
                    <a:lumMod val="75000"/>
                  </a:schemeClr>
                </a:solidFill>
                <a:latin typeface="Courier New" panose="02070309020205020404" pitchFamily="49" charset="0"/>
                <a:cs typeface="Courier New" panose="02070309020205020404" pitchFamily="49" charset="0"/>
              </a:rPr>
              <a:t>t</a:t>
            </a:r>
            <a:r>
              <a:rPr lang="en-US" altLang="ru-RU" b="1" i="1" dirty="0" smtClean="0">
                <a:solidFill>
                  <a:schemeClr val="accent2">
                    <a:lumMod val="75000"/>
                  </a:schemeClr>
                </a:solidFill>
                <a:latin typeface="Courier New" panose="02070309020205020404" pitchFamily="49" charset="0"/>
                <a:cs typeface="Courier New" panose="02070309020205020404" pitchFamily="49" charset="0"/>
              </a:rPr>
              <a:t>ep(</a:t>
            </a:r>
            <a:r>
              <a:rPr lang="ru-RU" altLang="ru-RU" b="1" i="1" dirty="0">
                <a:solidFill>
                  <a:schemeClr val="accent2">
                    <a:lumMod val="75000"/>
                  </a:schemeClr>
                </a:solidFill>
                <a:latin typeface="Courier New" panose="02070309020205020404" pitchFamily="49" charset="0"/>
                <a:cs typeface="Courier New" panose="02070309020205020404" pitchFamily="49" charset="0"/>
              </a:rPr>
              <a:t>4</a:t>
            </a:r>
            <a:r>
              <a:rPr lang="en-US" altLang="ru-RU" b="1" i="1" dirty="0" smtClean="0">
                <a:solidFill>
                  <a:schemeClr val="accent2">
                    <a:lumMod val="75000"/>
                  </a:schemeClr>
                </a:solidFill>
                <a:latin typeface="Courier New" panose="02070309020205020404" pitchFamily="49" charset="0"/>
                <a:cs typeface="Courier New" panose="02070309020205020404" pitchFamily="49" charset="0"/>
              </a:rPr>
              <a:t>,0)</a:t>
            </a:r>
            <a:endParaRPr lang="ru-RU" dirty="0"/>
          </a:p>
        </p:txBody>
      </p:sp>
      <p:cxnSp>
        <p:nvCxnSpPr>
          <p:cNvPr id="18" name="Прямая со стрелкой 17"/>
          <p:cNvCxnSpPr/>
          <p:nvPr/>
        </p:nvCxnSpPr>
        <p:spPr bwMode="auto">
          <a:xfrm>
            <a:off x="6193272" y="4724333"/>
            <a:ext cx="585462" cy="0"/>
          </a:xfrm>
          <a:prstGeom prst="straightConnector1">
            <a:avLst/>
          </a:prstGeom>
          <a:noFill/>
          <a:ln w="31750" cap="flat" cmpd="sng" algn="ctr">
            <a:solidFill>
              <a:schemeClr val="accent2">
                <a:lumMod val="75000"/>
              </a:schemeClr>
            </a:solidFill>
            <a:prstDash val="solid"/>
            <a:round/>
            <a:headEnd type="none" w="med" len="med"/>
            <a:tailEnd type="arrow"/>
          </a:ln>
          <a:effectLst/>
        </p:spPr>
      </p:cxnSp>
      <p:sp>
        <p:nvSpPr>
          <p:cNvPr id="19" name="TextBox 18"/>
          <p:cNvSpPr txBox="1"/>
          <p:nvPr/>
        </p:nvSpPr>
        <p:spPr>
          <a:xfrm>
            <a:off x="7439883" y="5089145"/>
            <a:ext cx="312906" cy="369332"/>
          </a:xfrm>
          <a:prstGeom prst="rect">
            <a:avLst/>
          </a:prstGeom>
          <a:noFill/>
        </p:spPr>
        <p:txBody>
          <a:bodyPr wrap="none" rtlCol="0">
            <a:spAutoFit/>
          </a:bodyPr>
          <a:lstStyle/>
          <a:p>
            <a:r>
              <a:rPr lang="en-US" b="1" dirty="0" smtClean="0"/>
              <a:t>1</a:t>
            </a:r>
            <a:endParaRPr lang="ru-RU" b="1" dirty="0"/>
          </a:p>
        </p:txBody>
      </p:sp>
      <p:cxnSp>
        <p:nvCxnSpPr>
          <p:cNvPr id="20" name="Прямая со стрелкой 19"/>
          <p:cNvCxnSpPr/>
          <p:nvPr/>
        </p:nvCxnSpPr>
        <p:spPr bwMode="auto">
          <a:xfrm flipH="1">
            <a:off x="3825761" y="5273811"/>
            <a:ext cx="1584176" cy="0"/>
          </a:xfrm>
          <a:prstGeom prst="straightConnector1">
            <a:avLst/>
          </a:prstGeom>
          <a:noFill/>
          <a:ln w="31750" cap="flat" cmpd="sng" algn="ctr">
            <a:solidFill>
              <a:schemeClr val="accent2">
                <a:lumMod val="75000"/>
              </a:schemeClr>
            </a:solidFill>
            <a:prstDash val="solid"/>
            <a:round/>
            <a:headEnd type="none" w="med" len="med"/>
            <a:tailEnd type="arrow"/>
          </a:ln>
          <a:effectLst/>
        </p:spPr>
      </p:cxnSp>
      <p:sp>
        <p:nvSpPr>
          <p:cNvPr id="23" name="TextBox 22"/>
          <p:cNvSpPr txBox="1"/>
          <p:nvPr/>
        </p:nvSpPr>
        <p:spPr>
          <a:xfrm>
            <a:off x="5480577" y="5089145"/>
            <a:ext cx="312906" cy="369332"/>
          </a:xfrm>
          <a:prstGeom prst="rect">
            <a:avLst/>
          </a:prstGeom>
          <a:noFill/>
        </p:spPr>
        <p:txBody>
          <a:bodyPr wrap="none" rtlCol="0">
            <a:spAutoFit/>
          </a:bodyPr>
          <a:lstStyle/>
          <a:p>
            <a:r>
              <a:rPr lang="en-US" b="1" dirty="0"/>
              <a:t>4</a:t>
            </a:r>
            <a:endParaRPr lang="ru-RU" b="1" dirty="0"/>
          </a:p>
        </p:txBody>
      </p:sp>
      <p:cxnSp>
        <p:nvCxnSpPr>
          <p:cNvPr id="24" name="Прямая со стрелкой 23"/>
          <p:cNvCxnSpPr/>
          <p:nvPr/>
        </p:nvCxnSpPr>
        <p:spPr bwMode="auto">
          <a:xfrm flipH="1">
            <a:off x="5793483" y="5273811"/>
            <a:ext cx="1584176" cy="0"/>
          </a:xfrm>
          <a:prstGeom prst="straightConnector1">
            <a:avLst/>
          </a:prstGeom>
          <a:noFill/>
          <a:ln w="31750" cap="flat" cmpd="sng" algn="ctr">
            <a:solidFill>
              <a:schemeClr val="accent2">
                <a:lumMod val="75000"/>
              </a:schemeClr>
            </a:solidFill>
            <a:prstDash val="solid"/>
            <a:round/>
            <a:headEnd type="none" w="med" len="med"/>
            <a:tailEnd type="arrow"/>
          </a:ln>
          <a:effectLst/>
        </p:spPr>
      </p:cxnSp>
      <p:sp>
        <p:nvSpPr>
          <p:cNvPr id="25" name="TextBox 24"/>
          <p:cNvSpPr txBox="1"/>
          <p:nvPr/>
        </p:nvSpPr>
        <p:spPr>
          <a:xfrm>
            <a:off x="3313272" y="5094661"/>
            <a:ext cx="441146" cy="369332"/>
          </a:xfrm>
          <a:prstGeom prst="rect">
            <a:avLst/>
          </a:prstGeom>
          <a:noFill/>
        </p:spPr>
        <p:txBody>
          <a:bodyPr wrap="none" rtlCol="0">
            <a:spAutoFit/>
          </a:bodyPr>
          <a:lstStyle/>
          <a:p>
            <a:r>
              <a:rPr lang="en-US" b="1" dirty="0" smtClean="0"/>
              <a:t>16</a:t>
            </a:r>
            <a:endParaRPr lang="ru-RU" b="1" dirty="0"/>
          </a:p>
        </p:txBody>
      </p:sp>
      <p:sp>
        <p:nvSpPr>
          <p:cNvPr id="26" name="TextBox 25"/>
          <p:cNvSpPr txBox="1"/>
          <p:nvPr/>
        </p:nvSpPr>
        <p:spPr>
          <a:xfrm>
            <a:off x="1311818" y="5094661"/>
            <a:ext cx="441146" cy="369332"/>
          </a:xfrm>
          <a:prstGeom prst="rect">
            <a:avLst/>
          </a:prstGeom>
          <a:noFill/>
        </p:spPr>
        <p:txBody>
          <a:bodyPr wrap="none" rtlCol="0">
            <a:spAutoFit/>
          </a:bodyPr>
          <a:lstStyle/>
          <a:p>
            <a:r>
              <a:rPr lang="en-US" b="1" dirty="0" smtClean="0"/>
              <a:t>64</a:t>
            </a:r>
            <a:endParaRPr lang="ru-RU" b="1" dirty="0"/>
          </a:p>
        </p:txBody>
      </p:sp>
      <p:cxnSp>
        <p:nvCxnSpPr>
          <p:cNvPr id="27" name="Прямая со стрелкой 26"/>
          <p:cNvCxnSpPr/>
          <p:nvPr/>
        </p:nvCxnSpPr>
        <p:spPr bwMode="auto">
          <a:xfrm flipH="1">
            <a:off x="1676910" y="5273811"/>
            <a:ext cx="1584176" cy="0"/>
          </a:xfrm>
          <a:prstGeom prst="straightConnector1">
            <a:avLst/>
          </a:prstGeom>
          <a:noFill/>
          <a:ln w="31750" cap="flat" cmpd="sng" algn="ctr">
            <a:solidFill>
              <a:schemeClr val="accent2">
                <a:lumMod val="75000"/>
              </a:schemeClr>
            </a:solidFill>
            <a:prstDash val="solid"/>
            <a:round/>
            <a:headEnd type="none" w="med" len="med"/>
            <a:tailEnd type="arrow"/>
          </a:ln>
          <a:effectLst/>
        </p:spPr>
      </p:cxnSp>
    </p:spTree>
    <p:extLst>
      <p:ext uri="{BB962C8B-B14F-4D97-AF65-F5344CB8AC3E}">
        <p14:creationId xmlns:p14="http://schemas.microsoft.com/office/powerpoint/2010/main" val="3826358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12"/>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7"/>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2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25"/>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par>
                                <p:cTn id="47" presetID="1" presetClass="entr" presetSubtype="0" fill="hold" grpId="0" nodeType="with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par>
                                <p:cTn id="49" presetID="1" presetClass="entr" presetSubtype="0" fill="hold" nodeType="withEffect">
                                  <p:stCondLst>
                                    <p:cond delay="0"/>
                                  </p:stCondLst>
                                  <p:childTnLst>
                                    <p:set>
                                      <p:cBhvr>
                                        <p:cTn id="50" dur="1" fill="hold">
                                          <p:stCondLst>
                                            <p:cond delay="0"/>
                                          </p:stCondLst>
                                        </p:cTn>
                                        <p:tgtEl>
                                          <p:spTgt spid="24"/>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12" grpId="0" animBg="1"/>
      <p:bldP spid="13" grpId="0" animBg="1"/>
      <p:bldP spid="17" grpId="0" animBg="1"/>
      <p:bldP spid="19" grpId="0"/>
      <p:bldP spid="23" grpId="0"/>
      <p:bldP spid="25" grpId="0"/>
      <p:bldP spid="26"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Как задается рекурсия?</a:t>
            </a:r>
            <a:endParaRPr lang="ru-RU" dirty="0"/>
          </a:p>
        </p:txBody>
      </p:sp>
      <p:sp>
        <p:nvSpPr>
          <p:cNvPr id="3" name="Номер слайда 2"/>
          <p:cNvSpPr>
            <a:spLocks noGrp="1"/>
          </p:cNvSpPr>
          <p:nvPr>
            <p:ph type="sldNum" sz="quarter" idx="12"/>
          </p:nvPr>
        </p:nvSpPr>
        <p:spPr/>
        <p:txBody>
          <a:bodyPr/>
          <a:lstStyle/>
          <a:p>
            <a:pPr>
              <a:defRPr/>
            </a:pPr>
            <a:fld id="{72E859A1-540A-4FBE-A98B-7D9FBB2A5155}" type="slidenum">
              <a:rPr lang="ru-RU" altLang="ru-RU" smtClean="0">
                <a:solidFill>
                  <a:srgbClr val="000000"/>
                </a:solidFill>
              </a:rPr>
              <a:pPr>
                <a:defRPr/>
              </a:pPr>
              <a:t>7</a:t>
            </a:fld>
            <a:endParaRPr lang="ru-RU" altLang="ru-RU">
              <a:solidFill>
                <a:srgbClr val="000000"/>
              </a:solidFill>
            </a:endParaRPr>
          </a:p>
        </p:txBody>
      </p:sp>
      <p:sp>
        <p:nvSpPr>
          <p:cNvPr id="5" name="Скругленная прямоугольная выноска 4"/>
          <p:cNvSpPr/>
          <p:nvPr/>
        </p:nvSpPr>
        <p:spPr bwMode="auto">
          <a:xfrm>
            <a:off x="3023828" y="1124744"/>
            <a:ext cx="3096344" cy="722312"/>
          </a:xfrm>
          <a:prstGeom prst="wedgeRoundRectCallout">
            <a:avLst>
              <a:gd name="adj1" fmla="val -31632"/>
              <a:gd name="adj2" fmla="val 41362"/>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lIns="0" tIns="0" rIns="0" bIns="0" anchor="ctr"/>
          <a:lstStyle/>
          <a:p>
            <a:pPr algn="ctr" fontAlgn="base">
              <a:lnSpc>
                <a:spcPct val="80000"/>
              </a:lnSpc>
              <a:spcBef>
                <a:spcPct val="0"/>
              </a:spcBef>
              <a:spcAft>
                <a:spcPct val="0"/>
              </a:spcAft>
              <a:defRPr/>
            </a:pPr>
            <a:r>
              <a:rPr lang="ru-RU" sz="2400" b="1" dirty="0" smtClean="0">
                <a:solidFill>
                  <a:srgbClr val="000000"/>
                </a:solidFill>
              </a:rPr>
              <a:t>Программа Х</a:t>
            </a:r>
            <a:r>
              <a:rPr lang="en-US" sz="2400" b="1" baseline="30000" dirty="0" smtClean="0">
                <a:solidFill>
                  <a:srgbClr val="000000"/>
                </a:solidFill>
              </a:rPr>
              <a:t>n</a:t>
            </a:r>
            <a:r>
              <a:rPr lang="ru-RU" sz="2400" b="1" dirty="0" smtClean="0">
                <a:solidFill>
                  <a:srgbClr val="000000"/>
                </a:solidFill>
              </a:rPr>
              <a:t> </a:t>
            </a:r>
            <a:endParaRPr lang="ru-RU" sz="2400" b="1" dirty="0">
              <a:latin typeface="Courier New" pitchFamily="49" charset="0"/>
              <a:cs typeface="Courier New" pitchFamily="49" charset="0"/>
            </a:endParaRPr>
          </a:p>
        </p:txBody>
      </p:sp>
      <p:sp>
        <p:nvSpPr>
          <p:cNvPr id="10" name="Прямоугольник 9"/>
          <p:cNvSpPr/>
          <p:nvPr/>
        </p:nvSpPr>
        <p:spPr>
          <a:xfrm>
            <a:off x="395536" y="2060848"/>
            <a:ext cx="4572000" cy="3416320"/>
          </a:xfrm>
          <a:prstGeom prst="rect">
            <a:avLst/>
          </a:prstGeom>
        </p:spPr>
        <p:txBody>
          <a:bodyPr>
            <a:spAutoFit/>
          </a:bodyPr>
          <a:lstStyle/>
          <a:p>
            <a:r>
              <a:rPr lang="en-US" b="1" dirty="0" err="1" smtClean="0">
                <a:latin typeface="Courier New" panose="02070309020205020404" pitchFamily="49" charset="0"/>
                <a:cs typeface="Courier New" panose="02070309020205020404" pitchFamily="49" charset="0"/>
              </a:rPr>
              <a:t>def</a:t>
            </a:r>
            <a:r>
              <a:rPr lang="en-US" b="1" dirty="0" smtClean="0">
                <a:latin typeface="Courier New" panose="02070309020205020404" pitchFamily="49" charset="0"/>
                <a:cs typeface="Courier New" panose="02070309020205020404" pitchFamily="49" charset="0"/>
              </a:rPr>
              <a:t> Step(</a:t>
            </a:r>
            <a:r>
              <a:rPr lang="en-US" b="1" dirty="0" err="1" smtClean="0">
                <a:latin typeface="Courier New" panose="02070309020205020404" pitchFamily="49" charset="0"/>
                <a:cs typeface="Courier New" panose="02070309020205020404" pitchFamily="49" charset="0"/>
              </a:rPr>
              <a:t>a,b</a:t>
            </a:r>
            <a:r>
              <a:rPr lang="en-US" b="1" dirty="0" smtClean="0">
                <a:latin typeface="Courier New" panose="02070309020205020404" pitchFamily="49" charset="0"/>
                <a:cs typeface="Courier New" panose="02070309020205020404" pitchFamily="49" charset="0"/>
              </a:rPr>
              <a:t>):</a:t>
            </a:r>
          </a:p>
          <a:p>
            <a:r>
              <a:rPr lang="en-US" b="1" dirty="0" smtClean="0">
                <a:latin typeface="Courier New" panose="02070309020205020404" pitchFamily="49" charset="0"/>
                <a:cs typeface="Courier New" panose="02070309020205020404" pitchFamily="49" charset="0"/>
              </a:rPr>
              <a:t>    p=1</a:t>
            </a:r>
          </a:p>
          <a:p>
            <a:r>
              <a:rPr lang="en-US" b="1" dirty="0" smtClean="0">
                <a:latin typeface="Courier New" panose="02070309020205020404" pitchFamily="49" charset="0"/>
                <a:cs typeface="Courier New" panose="02070309020205020404" pitchFamily="49" charset="0"/>
              </a:rPr>
              <a:t>    if b==0:</a:t>
            </a:r>
          </a:p>
          <a:p>
            <a:r>
              <a:rPr lang="en-US" b="1" dirty="0" smtClean="0">
                <a:latin typeface="Courier New" panose="02070309020205020404" pitchFamily="49" charset="0"/>
                <a:cs typeface="Courier New" panose="02070309020205020404" pitchFamily="49" charset="0"/>
              </a:rPr>
              <a:t>       </a:t>
            </a:r>
            <a:r>
              <a:rPr lang="en-US" b="1" dirty="0" smtClean="0">
                <a:solidFill>
                  <a:schemeClr val="bg2">
                    <a:lumMod val="75000"/>
                  </a:schemeClr>
                </a:solidFill>
                <a:latin typeface="Courier New" panose="02070309020205020404" pitchFamily="49" charset="0"/>
                <a:cs typeface="Courier New" panose="02070309020205020404" pitchFamily="49" charset="0"/>
              </a:rPr>
              <a:t>print (p)</a:t>
            </a:r>
          </a:p>
          <a:p>
            <a:r>
              <a:rPr lang="en-US" b="1" dirty="0" smtClean="0">
                <a:latin typeface="Courier New" panose="02070309020205020404" pitchFamily="49" charset="0"/>
                <a:cs typeface="Courier New" panose="02070309020205020404" pitchFamily="49" charset="0"/>
              </a:rPr>
              <a:t>       return p</a:t>
            </a:r>
          </a:p>
          <a:p>
            <a:r>
              <a:rPr lang="en-US" b="1" dirty="0" smtClean="0">
                <a:latin typeface="Courier New" panose="02070309020205020404" pitchFamily="49" charset="0"/>
                <a:cs typeface="Courier New" panose="02070309020205020404" pitchFamily="49" charset="0"/>
              </a:rPr>
              <a:t>    else:</a:t>
            </a:r>
          </a:p>
          <a:p>
            <a:r>
              <a:rPr lang="en-US" b="1" dirty="0" smtClean="0">
                <a:latin typeface="Courier New" panose="02070309020205020404" pitchFamily="49" charset="0"/>
                <a:cs typeface="Courier New" panose="02070309020205020404" pitchFamily="49" charset="0"/>
              </a:rPr>
              <a:t>        p=Step(a,b-1)*a</a:t>
            </a:r>
          </a:p>
          <a:p>
            <a:r>
              <a:rPr lang="en-US" b="1" dirty="0" smtClean="0">
                <a:latin typeface="Courier New" panose="02070309020205020404" pitchFamily="49" charset="0"/>
                <a:cs typeface="Courier New" panose="02070309020205020404" pitchFamily="49" charset="0"/>
              </a:rPr>
              <a:t>        </a:t>
            </a:r>
            <a:r>
              <a:rPr lang="en-US" b="1" dirty="0" smtClean="0">
                <a:solidFill>
                  <a:schemeClr val="bg2">
                    <a:lumMod val="75000"/>
                  </a:schemeClr>
                </a:solidFill>
                <a:latin typeface="Courier New" panose="02070309020205020404" pitchFamily="49" charset="0"/>
                <a:cs typeface="Courier New" panose="02070309020205020404" pitchFamily="49" charset="0"/>
              </a:rPr>
              <a:t>print (p)</a:t>
            </a:r>
          </a:p>
          <a:p>
            <a:r>
              <a:rPr lang="en-US" b="1" dirty="0" smtClean="0">
                <a:latin typeface="Courier New" panose="02070309020205020404" pitchFamily="49" charset="0"/>
                <a:cs typeface="Courier New" panose="02070309020205020404" pitchFamily="49" charset="0"/>
              </a:rPr>
              <a:t>    return p</a:t>
            </a:r>
          </a:p>
          <a:p>
            <a:r>
              <a:rPr lang="en-US" b="1" dirty="0" smtClean="0">
                <a:latin typeface="Courier New" panose="02070309020205020404" pitchFamily="49" charset="0"/>
                <a:cs typeface="Courier New" panose="02070309020205020404" pitchFamily="49" charset="0"/>
              </a:rPr>
              <a:t>X=</a:t>
            </a:r>
            <a:r>
              <a:rPr lang="en-US" b="1" dirty="0" err="1" smtClean="0">
                <a:latin typeface="Courier New" panose="02070309020205020404" pitchFamily="49" charset="0"/>
                <a:cs typeface="Courier New" panose="02070309020205020404" pitchFamily="49" charset="0"/>
              </a:rPr>
              <a:t>int</a:t>
            </a:r>
            <a:r>
              <a:rPr lang="en-US" b="1" dirty="0" smtClean="0">
                <a:latin typeface="Courier New" panose="02070309020205020404" pitchFamily="49" charset="0"/>
                <a:cs typeface="Courier New" panose="02070309020205020404" pitchFamily="49" charset="0"/>
              </a:rPr>
              <a:t> (input())</a:t>
            </a:r>
          </a:p>
          <a:p>
            <a:r>
              <a:rPr lang="en-US" b="1" dirty="0" smtClean="0">
                <a:latin typeface="Courier New" panose="02070309020205020404" pitchFamily="49" charset="0"/>
                <a:cs typeface="Courier New" panose="02070309020205020404" pitchFamily="49" charset="0"/>
              </a:rPr>
              <a:t>n=</a:t>
            </a:r>
            <a:r>
              <a:rPr lang="en-US" b="1" dirty="0" err="1" smtClean="0">
                <a:latin typeface="Courier New" panose="02070309020205020404" pitchFamily="49" charset="0"/>
                <a:cs typeface="Courier New" panose="02070309020205020404" pitchFamily="49" charset="0"/>
              </a:rPr>
              <a:t>int</a:t>
            </a:r>
            <a:r>
              <a:rPr lang="en-US" b="1" dirty="0" smtClean="0">
                <a:latin typeface="Courier New" panose="02070309020205020404" pitchFamily="49" charset="0"/>
                <a:cs typeface="Courier New" panose="02070309020205020404" pitchFamily="49" charset="0"/>
              </a:rPr>
              <a:t> (input())</a:t>
            </a:r>
          </a:p>
          <a:p>
            <a:r>
              <a:rPr lang="en-US" b="1" dirty="0" smtClean="0">
                <a:latin typeface="Courier New" panose="02070309020205020404" pitchFamily="49" charset="0"/>
                <a:cs typeface="Courier New" panose="02070309020205020404" pitchFamily="49" charset="0"/>
              </a:rPr>
              <a:t>print(Step(</a:t>
            </a:r>
            <a:r>
              <a:rPr lang="en-US" b="1" dirty="0" err="1" smtClean="0">
                <a:latin typeface="Courier New" panose="02070309020205020404" pitchFamily="49" charset="0"/>
                <a:cs typeface="Courier New" panose="02070309020205020404" pitchFamily="49" charset="0"/>
              </a:rPr>
              <a:t>X,n</a:t>
            </a:r>
            <a:r>
              <a:rPr lang="en-US" b="1" dirty="0" smtClean="0">
                <a:latin typeface="Courier New" panose="02070309020205020404" pitchFamily="49" charset="0"/>
                <a:cs typeface="Courier New" panose="02070309020205020404" pitchFamily="49" charset="0"/>
              </a:rPr>
              <a:t>))</a:t>
            </a:r>
            <a:endParaRPr lang="ru-RU" b="1" dirty="0">
              <a:latin typeface="Courier New" panose="02070309020205020404" pitchFamily="49" charset="0"/>
              <a:cs typeface="Courier New" panose="02070309020205020404" pitchFamily="49" charset="0"/>
            </a:endParaRPr>
          </a:p>
        </p:txBody>
      </p:sp>
      <p:sp>
        <p:nvSpPr>
          <p:cNvPr id="15" name="Прямоугольник 14"/>
          <p:cNvSpPr/>
          <p:nvPr/>
        </p:nvSpPr>
        <p:spPr>
          <a:xfrm>
            <a:off x="6660232" y="2420888"/>
            <a:ext cx="1565920" cy="2308324"/>
          </a:xfrm>
          <a:prstGeom prst="rect">
            <a:avLst/>
          </a:prstGeom>
        </p:spPr>
        <p:txBody>
          <a:bodyPr wrap="square">
            <a:spAutoFit/>
          </a:bodyPr>
          <a:lstStyle/>
          <a:p>
            <a:r>
              <a:rPr lang="ru-RU" b="1" dirty="0" smtClean="0">
                <a:solidFill>
                  <a:srgbClr val="FF0000"/>
                </a:solidFill>
              </a:rPr>
              <a:t>6</a:t>
            </a:r>
          </a:p>
          <a:p>
            <a:r>
              <a:rPr lang="ru-RU" b="1" dirty="0" smtClean="0">
                <a:solidFill>
                  <a:srgbClr val="FF0000"/>
                </a:solidFill>
              </a:rPr>
              <a:t>4</a:t>
            </a:r>
          </a:p>
          <a:p>
            <a:r>
              <a:rPr lang="ru-RU" dirty="0" smtClean="0"/>
              <a:t>1</a:t>
            </a:r>
          </a:p>
          <a:p>
            <a:r>
              <a:rPr lang="ru-RU" dirty="0" smtClean="0"/>
              <a:t>6</a:t>
            </a:r>
          </a:p>
          <a:p>
            <a:r>
              <a:rPr lang="ru-RU" dirty="0" smtClean="0"/>
              <a:t>36</a:t>
            </a:r>
          </a:p>
          <a:p>
            <a:r>
              <a:rPr lang="ru-RU" dirty="0" smtClean="0"/>
              <a:t>216</a:t>
            </a:r>
          </a:p>
          <a:p>
            <a:r>
              <a:rPr lang="ru-RU" dirty="0" smtClean="0"/>
              <a:t>1296</a:t>
            </a:r>
          </a:p>
          <a:p>
            <a:r>
              <a:rPr lang="ru-RU" dirty="0" smtClean="0"/>
              <a:t>1296</a:t>
            </a:r>
            <a:endParaRPr lang="ru-RU" dirty="0"/>
          </a:p>
        </p:txBody>
      </p:sp>
      <p:cxnSp>
        <p:nvCxnSpPr>
          <p:cNvPr id="30" name="Прямая соединительная линия 29"/>
          <p:cNvCxnSpPr/>
          <p:nvPr/>
        </p:nvCxnSpPr>
        <p:spPr bwMode="auto">
          <a:xfrm>
            <a:off x="6517771" y="4397694"/>
            <a:ext cx="998984" cy="0"/>
          </a:xfrm>
          <a:prstGeom prst="line">
            <a:avLst/>
          </a:prstGeom>
          <a:noFill/>
          <a:ln w="25400" cap="flat" cmpd="sng" algn="ctr">
            <a:solidFill>
              <a:srgbClr val="FF0000"/>
            </a:solidFill>
            <a:prstDash val="solid"/>
            <a:round/>
            <a:headEnd type="none" w="med" len="med"/>
            <a:tailEnd type="none" w="lg" len="lg"/>
          </a:ln>
          <a:effectLst/>
        </p:spPr>
      </p:cxnSp>
    </p:spTree>
    <p:extLst>
      <p:ext uri="{BB962C8B-B14F-4D97-AF65-F5344CB8AC3E}">
        <p14:creationId xmlns:p14="http://schemas.microsoft.com/office/powerpoint/2010/main" val="224636649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Как задается рекурсия?</a:t>
            </a:r>
            <a:endParaRPr lang="ru-RU" dirty="0"/>
          </a:p>
        </p:txBody>
      </p:sp>
      <p:sp>
        <p:nvSpPr>
          <p:cNvPr id="3" name="Номер слайда 2"/>
          <p:cNvSpPr>
            <a:spLocks noGrp="1"/>
          </p:cNvSpPr>
          <p:nvPr>
            <p:ph type="sldNum" sz="quarter" idx="12"/>
          </p:nvPr>
        </p:nvSpPr>
        <p:spPr/>
        <p:txBody>
          <a:bodyPr/>
          <a:lstStyle/>
          <a:p>
            <a:pPr>
              <a:defRPr/>
            </a:pPr>
            <a:fld id="{72E859A1-540A-4FBE-A98B-7D9FBB2A5155}" type="slidenum">
              <a:rPr lang="ru-RU" altLang="ru-RU" smtClean="0">
                <a:solidFill>
                  <a:srgbClr val="000000"/>
                </a:solidFill>
              </a:rPr>
              <a:pPr>
                <a:defRPr/>
              </a:pPr>
              <a:t>8</a:t>
            </a:fld>
            <a:endParaRPr lang="ru-RU" altLang="ru-RU">
              <a:solidFill>
                <a:srgbClr val="000000"/>
              </a:solidFill>
            </a:endParaRPr>
          </a:p>
        </p:txBody>
      </p:sp>
      <p:sp>
        <p:nvSpPr>
          <p:cNvPr id="5" name="Скругленная прямоугольная выноска 4"/>
          <p:cNvSpPr/>
          <p:nvPr/>
        </p:nvSpPr>
        <p:spPr bwMode="auto">
          <a:xfrm>
            <a:off x="1475656" y="1124744"/>
            <a:ext cx="6041099" cy="722312"/>
          </a:xfrm>
          <a:prstGeom prst="wedgeRoundRectCallout">
            <a:avLst>
              <a:gd name="adj1" fmla="val -31632"/>
              <a:gd name="adj2" fmla="val 41362"/>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lIns="0" tIns="0" rIns="0" bIns="0" anchor="ctr"/>
          <a:lstStyle/>
          <a:p>
            <a:pPr algn="ctr" fontAlgn="base">
              <a:lnSpc>
                <a:spcPct val="80000"/>
              </a:lnSpc>
              <a:spcBef>
                <a:spcPct val="0"/>
              </a:spcBef>
              <a:spcAft>
                <a:spcPct val="0"/>
              </a:spcAft>
              <a:defRPr/>
            </a:pPr>
            <a:r>
              <a:rPr lang="ru-RU" sz="2400" b="1" dirty="0" smtClean="0">
                <a:solidFill>
                  <a:srgbClr val="000000"/>
                </a:solidFill>
              </a:rPr>
              <a:t>Факториал числа Х: Х!= 1*2*3*…Х</a:t>
            </a:r>
            <a:endParaRPr lang="ru-RU" sz="2400" b="1" dirty="0">
              <a:latin typeface="Courier New" pitchFamily="49" charset="0"/>
              <a:cs typeface="Courier New" pitchFamily="49" charset="0"/>
            </a:endParaRPr>
          </a:p>
        </p:txBody>
      </p:sp>
      <p:sp>
        <p:nvSpPr>
          <p:cNvPr id="10" name="Прямоугольник 9"/>
          <p:cNvSpPr/>
          <p:nvPr/>
        </p:nvSpPr>
        <p:spPr>
          <a:xfrm>
            <a:off x="250911" y="2045190"/>
            <a:ext cx="5112568" cy="3416320"/>
          </a:xfrm>
          <a:prstGeom prst="rect">
            <a:avLst/>
          </a:prstGeom>
        </p:spPr>
        <p:txBody>
          <a:bodyPr wrap="square">
            <a:spAutoFit/>
          </a:bodyPr>
          <a:lstStyle/>
          <a:p>
            <a:r>
              <a:rPr lang="en-US" sz="2400" b="1" dirty="0" err="1" smtClean="0">
                <a:latin typeface="Courier New" panose="02070309020205020404" pitchFamily="49" charset="0"/>
                <a:cs typeface="Courier New" panose="02070309020205020404" pitchFamily="49" charset="0"/>
              </a:rPr>
              <a:t>def</a:t>
            </a:r>
            <a:r>
              <a:rPr lang="en-US" sz="2400" b="1" dirty="0" smtClean="0">
                <a:latin typeface="Courier New" panose="02070309020205020404" pitchFamily="49" charset="0"/>
                <a:cs typeface="Courier New" panose="02070309020205020404" pitchFamily="49" charset="0"/>
              </a:rPr>
              <a:t> </a:t>
            </a:r>
            <a:r>
              <a:rPr lang="en-US" sz="2400" b="1" dirty="0" err="1" smtClean="0">
                <a:latin typeface="Courier New" panose="02070309020205020404" pitchFamily="49" charset="0"/>
                <a:cs typeface="Courier New" panose="02070309020205020404" pitchFamily="49" charset="0"/>
              </a:rPr>
              <a:t>Ff</a:t>
            </a:r>
            <a:r>
              <a:rPr lang="en-US" sz="2400" b="1" dirty="0" smtClean="0">
                <a:latin typeface="Courier New" panose="02070309020205020404" pitchFamily="49" charset="0"/>
                <a:cs typeface="Courier New" panose="02070309020205020404" pitchFamily="49" charset="0"/>
              </a:rPr>
              <a:t>(x):</a:t>
            </a:r>
          </a:p>
          <a:p>
            <a:r>
              <a:rPr lang="en-US" sz="2400" b="1" dirty="0" smtClean="0">
                <a:latin typeface="Courier New" panose="02070309020205020404" pitchFamily="49" charset="0"/>
                <a:cs typeface="Courier New" panose="02070309020205020404" pitchFamily="49" charset="0"/>
              </a:rPr>
              <a:t>    if x==1:</a:t>
            </a:r>
          </a:p>
          <a:p>
            <a:r>
              <a:rPr lang="en-US" sz="2400" b="1" dirty="0" smtClean="0">
                <a:latin typeface="Courier New" panose="02070309020205020404" pitchFamily="49" charset="0"/>
                <a:cs typeface="Courier New" panose="02070309020205020404" pitchFamily="49" charset="0"/>
              </a:rPr>
              <a:t>       return x</a:t>
            </a:r>
          </a:p>
          <a:p>
            <a:r>
              <a:rPr lang="en-US" sz="2400" b="1" dirty="0" smtClean="0">
                <a:latin typeface="Courier New" panose="02070309020205020404" pitchFamily="49" charset="0"/>
                <a:cs typeface="Courier New" panose="02070309020205020404" pitchFamily="49" charset="0"/>
              </a:rPr>
              <a:t>    else:</a:t>
            </a:r>
          </a:p>
          <a:p>
            <a:r>
              <a:rPr lang="en-US" sz="2400" b="1" dirty="0" smtClean="0">
                <a:latin typeface="Courier New" panose="02070309020205020404" pitchFamily="49" charset="0"/>
                <a:cs typeface="Courier New" panose="02070309020205020404" pitchFamily="49" charset="0"/>
              </a:rPr>
              <a:t>        p=</a:t>
            </a:r>
            <a:r>
              <a:rPr lang="en-US" sz="2400" b="1" dirty="0" err="1" smtClean="0">
                <a:latin typeface="Courier New" panose="02070309020205020404" pitchFamily="49" charset="0"/>
                <a:cs typeface="Courier New" panose="02070309020205020404" pitchFamily="49" charset="0"/>
              </a:rPr>
              <a:t>Ff</a:t>
            </a:r>
            <a:r>
              <a:rPr lang="en-US" sz="2400" b="1" dirty="0" smtClean="0">
                <a:latin typeface="Courier New" panose="02070309020205020404" pitchFamily="49" charset="0"/>
                <a:cs typeface="Courier New" panose="02070309020205020404" pitchFamily="49" charset="0"/>
              </a:rPr>
              <a:t>(x-1)*x</a:t>
            </a:r>
          </a:p>
          <a:p>
            <a:r>
              <a:rPr lang="en-US" sz="2400" b="1" dirty="0" smtClean="0">
                <a:latin typeface="Courier New" panose="02070309020205020404" pitchFamily="49" charset="0"/>
                <a:cs typeface="Courier New" panose="02070309020205020404" pitchFamily="49" charset="0"/>
              </a:rPr>
              <a:t>        return p</a:t>
            </a:r>
          </a:p>
          <a:p>
            <a:r>
              <a:rPr lang="en-US" sz="2400" b="1" dirty="0" smtClean="0">
                <a:latin typeface="Courier New" panose="02070309020205020404" pitchFamily="49" charset="0"/>
                <a:cs typeface="Courier New" panose="02070309020205020404" pitchFamily="49" charset="0"/>
              </a:rPr>
              <a:t>n=</a:t>
            </a:r>
            <a:r>
              <a:rPr lang="en-US" sz="2400" b="1" dirty="0" err="1" smtClean="0">
                <a:latin typeface="Courier New" panose="02070309020205020404" pitchFamily="49" charset="0"/>
                <a:cs typeface="Courier New" panose="02070309020205020404" pitchFamily="49" charset="0"/>
              </a:rPr>
              <a:t>int</a:t>
            </a:r>
            <a:r>
              <a:rPr lang="en-US" sz="2400" b="1" dirty="0" smtClean="0">
                <a:latin typeface="Courier New" panose="02070309020205020404" pitchFamily="49" charset="0"/>
                <a:cs typeface="Courier New" panose="02070309020205020404" pitchFamily="49" charset="0"/>
              </a:rPr>
              <a:t> (input())</a:t>
            </a:r>
          </a:p>
          <a:p>
            <a:r>
              <a:rPr lang="en-US" sz="2400" b="1" dirty="0" smtClean="0">
                <a:latin typeface="Courier New" panose="02070309020205020404" pitchFamily="49" charset="0"/>
                <a:cs typeface="Courier New" panose="02070309020205020404" pitchFamily="49" charset="0"/>
              </a:rPr>
              <a:t>print(</a:t>
            </a:r>
            <a:r>
              <a:rPr lang="en-US" sz="2400" b="1" dirty="0" err="1" smtClean="0">
                <a:latin typeface="Courier New" panose="02070309020205020404" pitchFamily="49" charset="0"/>
                <a:cs typeface="Courier New" panose="02070309020205020404" pitchFamily="49" charset="0"/>
              </a:rPr>
              <a:t>Ff</a:t>
            </a:r>
            <a:r>
              <a:rPr lang="en-US" sz="2400" b="1" dirty="0" smtClean="0">
                <a:latin typeface="Courier New" panose="02070309020205020404" pitchFamily="49" charset="0"/>
                <a:cs typeface="Courier New" panose="02070309020205020404" pitchFamily="49" charset="0"/>
              </a:rPr>
              <a:t>(n))</a:t>
            </a:r>
          </a:p>
          <a:p>
            <a:endParaRPr lang="ru-RU" sz="2400" b="1" dirty="0">
              <a:latin typeface="Courier New" panose="02070309020205020404" pitchFamily="49" charset="0"/>
              <a:cs typeface="Courier New" panose="02070309020205020404" pitchFamily="49" charset="0"/>
            </a:endParaRPr>
          </a:p>
        </p:txBody>
      </p:sp>
      <p:sp>
        <p:nvSpPr>
          <p:cNvPr id="9" name="Прямоугольник 8"/>
          <p:cNvSpPr/>
          <p:nvPr/>
        </p:nvSpPr>
        <p:spPr>
          <a:xfrm>
            <a:off x="5580112" y="2045190"/>
            <a:ext cx="3240360" cy="1200329"/>
          </a:xfrm>
          <a:prstGeom prst="rect">
            <a:avLst/>
          </a:prstGeom>
        </p:spPr>
        <p:txBody>
          <a:bodyPr wrap="square">
            <a:spAutoFit/>
          </a:bodyPr>
          <a:lstStyle/>
          <a:p>
            <a:r>
              <a:rPr lang="ru-RU" sz="2400" b="1" dirty="0" smtClean="0">
                <a:latin typeface="Courier New" panose="02070309020205020404" pitchFamily="49" charset="0"/>
                <a:cs typeface="Courier New" panose="02070309020205020404" pitchFamily="49" charset="0"/>
              </a:rPr>
              <a:t>Правило:</a:t>
            </a:r>
          </a:p>
          <a:p>
            <a:r>
              <a:rPr lang="ru-RU" sz="2400" b="1" dirty="0" smtClean="0">
                <a:latin typeface="Courier New" panose="02070309020205020404" pitchFamily="49" charset="0"/>
                <a:cs typeface="Courier New" panose="02070309020205020404" pitchFamily="49" charset="0"/>
              </a:rPr>
              <a:t>1!=1</a:t>
            </a:r>
            <a:endParaRPr lang="en-US" sz="2400" b="1" dirty="0" smtClean="0">
              <a:latin typeface="Courier New" panose="02070309020205020404" pitchFamily="49" charset="0"/>
              <a:cs typeface="Courier New" panose="02070309020205020404" pitchFamily="49" charset="0"/>
            </a:endParaRPr>
          </a:p>
          <a:p>
            <a:r>
              <a:rPr lang="en-US" sz="2400" b="1" dirty="0" smtClean="0">
                <a:latin typeface="Courier New" panose="02070309020205020404" pitchFamily="49" charset="0"/>
                <a:cs typeface="Courier New" panose="02070309020205020404" pitchFamily="49" charset="0"/>
              </a:rPr>
              <a:t>X!=(X-1)!*X</a:t>
            </a:r>
            <a:r>
              <a:rPr lang="ru-RU" sz="2400" b="1" dirty="0" smtClean="0">
                <a:latin typeface="Courier New" panose="02070309020205020404" pitchFamily="49" charset="0"/>
                <a:cs typeface="Courier New" panose="02070309020205020404" pitchFamily="49" charset="0"/>
              </a:rPr>
              <a:t> </a:t>
            </a:r>
            <a:endParaRPr lang="ru-RU" sz="2400" b="1" dirty="0">
              <a:latin typeface="Courier New" panose="02070309020205020404" pitchFamily="49" charset="0"/>
              <a:cs typeface="Courier New" panose="02070309020205020404" pitchFamily="49" charset="0"/>
            </a:endParaRPr>
          </a:p>
        </p:txBody>
      </p:sp>
      <p:sp>
        <p:nvSpPr>
          <p:cNvPr id="4" name="Скругленный прямоугольник 3"/>
          <p:cNvSpPr/>
          <p:nvPr/>
        </p:nvSpPr>
        <p:spPr bwMode="auto">
          <a:xfrm>
            <a:off x="5811079" y="3572137"/>
            <a:ext cx="864096" cy="432048"/>
          </a:xfrm>
          <a:prstGeom prst="roundRect">
            <a:avLst/>
          </a:prstGeom>
          <a:noFill/>
          <a:ln w="12700"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chemeClr val="tx1"/>
                </a:solidFill>
                <a:effectLst/>
                <a:latin typeface="Arial" charset="0"/>
              </a:rPr>
              <a:t>Ff</a:t>
            </a:r>
            <a:r>
              <a:rPr kumimoji="0" lang="en-US" sz="1800" b="1" i="0" u="none" strike="noStrike" cap="none" normalizeH="0" baseline="0" dirty="0" smtClean="0">
                <a:ln>
                  <a:noFill/>
                </a:ln>
                <a:solidFill>
                  <a:schemeClr val="tx1"/>
                </a:solidFill>
                <a:effectLst/>
                <a:latin typeface="Arial" charset="0"/>
              </a:rPr>
              <a:t>(4)</a:t>
            </a:r>
            <a:endParaRPr kumimoji="0" lang="ru-RU" sz="1800" b="1" i="0" u="none" strike="noStrike" cap="none" normalizeH="0" baseline="0" dirty="0" smtClean="0">
              <a:ln>
                <a:noFill/>
              </a:ln>
              <a:solidFill>
                <a:schemeClr val="tx1"/>
              </a:solidFill>
              <a:effectLst/>
              <a:latin typeface="Arial" charset="0"/>
            </a:endParaRPr>
          </a:p>
        </p:txBody>
      </p:sp>
      <p:sp>
        <p:nvSpPr>
          <p:cNvPr id="11" name="Скругленный прямоугольник 10"/>
          <p:cNvSpPr/>
          <p:nvPr/>
        </p:nvSpPr>
        <p:spPr bwMode="auto">
          <a:xfrm>
            <a:off x="5805806" y="4365104"/>
            <a:ext cx="1266258" cy="432048"/>
          </a:xfrm>
          <a:prstGeom prst="roundRect">
            <a:avLst/>
          </a:prstGeom>
          <a:noFill/>
          <a:ln w="12700"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chemeClr val="tx1"/>
                </a:solidFill>
                <a:effectLst/>
                <a:latin typeface="Arial" charset="0"/>
              </a:rPr>
              <a:t>Ff</a:t>
            </a:r>
            <a:r>
              <a:rPr kumimoji="0" lang="en-US" sz="1800" b="1" i="0" u="none" strike="noStrike" cap="none" normalizeH="0" baseline="0" dirty="0" smtClean="0">
                <a:ln>
                  <a:noFill/>
                </a:ln>
                <a:solidFill>
                  <a:schemeClr val="tx1"/>
                </a:solidFill>
                <a:effectLst/>
                <a:latin typeface="Arial" charset="0"/>
              </a:rPr>
              <a:t>(3) *4</a:t>
            </a:r>
            <a:endParaRPr kumimoji="0" lang="ru-RU" sz="1800" b="1" i="0" u="none" strike="noStrike" cap="none" normalizeH="0" baseline="0" dirty="0" smtClean="0">
              <a:ln>
                <a:noFill/>
              </a:ln>
              <a:solidFill>
                <a:schemeClr val="tx1"/>
              </a:solidFill>
              <a:effectLst/>
              <a:latin typeface="Arial" charset="0"/>
            </a:endParaRPr>
          </a:p>
        </p:txBody>
      </p:sp>
      <p:sp>
        <p:nvSpPr>
          <p:cNvPr id="12" name="Скругленный прямоугольник 11"/>
          <p:cNvSpPr/>
          <p:nvPr/>
        </p:nvSpPr>
        <p:spPr bwMode="auto">
          <a:xfrm>
            <a:off x="5800533" y="5029462"/>
            <a:ext cx="1266258" cy="432048"/>
          </a:xfrm>
          <a:prstGeom prst="roundRect">
            <a:avLst/>
          </a:prstGeom>
          <a:noFill/>
          <a:ln w="12700"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chemeClr val="tx1"/>
                </a:solidFill>
                <a:effectLst/>
                <a:latin typeface="Arial" charset="0"/>
              </a:rPr>
              <a:t>Ff</a:t>
            </a:r>
            <a:r>
              <a:rPr kumimoji="0" lang="en-US" sz="1800" b="1" i="0" u="none" strike="noStrike" cap="none" normalizeH="0" baseline="0" dirty="0" smtClean="0">
                <a:ln>
                  <a:noFill/>
                </a:ln>
                <a:solidFill>
                  <a:schemeClr val="tx1"/>
                </a:solidFill>
                <a:effectLst/>
                <a:latin typeface="Arial" charset="0"/>
              </a:rPr>
              <a:t>(2) *3</a:t>
            </a:r>
            <a:endParaRPr kumimoji="0" lang="ru-RU" sz="1800" b="1" i="0" u="none" strike="noStrike" cap="none" normalizeH="0" baseline="0" dirty="0" smtClean="0">
              <a:ln>
                <a:noFill/>
              </a:ln>
              <a:solidFill>
                <a:schemeClr val="tx1"/>
              </a:solidFill>
              <a:effectLst/>
              <a:latin typeface="Arial" charset="0"/>
            </a:endParaRPr>
          </a:p>
        </p:txBody>
      </p:sp>
      <p:sp>
        <p:nvSpPr>
          <p:cNvPr id="13" name="Скругленный прямоугольник 12"/>
          <p:cNvSpPr/>
          <p:nvPr/>
        </p:nvSpPr>
        <p:spPr bwMode="auto">
          <a:xfrm>
            <a:off x="5800533" y="5589240"/>
            <a:ext cx="1266258" cy="432048"/>
          </a:xfrm>
          <a:prstGeom prst="roundRect">
            <a:avLst/>
          </a:prstGeom>
          <a:noFill/>
          <a:ln w="12700"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err="1" smtClean="0">
                <a:ln>
                  <a:noFill/>
                </a:ln>
                <a:solidFill>
                  <a:schemeClr val="tx1"/>
                </a:solidFill>
                <a:effectLst/>
                <a:latin typeface="Arial" charset="0"/>
              </a:rPr>
              <a:t>Ff</a:t>
            </a:r>
            <a:r>
              <a:rPr kumimoji="0" lang="en-US" sz="1800" b="1" i="0" u="none" strike="noStrike" cap="none" normalizeH="0" baseline="0" dirty="0" smtClean="0">
                <a:ln>
                  <a:noFill/>
                </a:ln>
                <a:solidFill>
                  <a:schemeClr val="tx1"/>
                </a:solidFill>
                <a:effectLst/>
                <a:latin typeface="Arial" charset="0"/>
              </a:rPr>
              <a:t>(1) *2</a:t>
            </a:r>
            <a:endParaRPr kumimoji="0" lang="ru-RU" sz="1800" b="1" i="0" u="none" strike="noStrike" cap="none" normalizeH="0" baseline="0" dirty="0" smtClean="0">
              <a:ln>
                <a:noFill/>
              </a:ln>
              <a:solidFill>
                <a:schemeClr val="tx1"/>
              </a:solidFill>
              <a:effectLst/>
              <a:latin typeface="Arial" charset="0"/>
            </a:endParaRPr>
          </a:p>
        </p:txBody>
      </p:sp>
      <p:sp>
        <p:nvSpPr>
          <p:cNvPr id="14" name="Скругленный прямоугольник 13"/>
          <p:cNvSpPr/>
          <p:nvPr/>
        </p:nvSpPr>
        <p:spPr bwMode="auto">
          <a:xfrm>
            <a:off x="7380312" y="5589240"/>
            <a:ext cx="1266258" cy="432048"/>
          </a:xfrm>
          <a:prstGeom prst="roundRect">
            <a:avLst/>
          </a:prstGeom>
          <a:noFill/>
          <a:ln w="12700"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charset="0"/>
              </a:rPr>
              <a:t>1*2=2</a:t>
            </a:r>
            <a:endParaRPr kumimoji="0" lang="ru-RU" sz="1800" b="1" i="0" u="none" strike="noStrike" cap="none" normalizeH="0" baseline="0" dirty="0" smtClean="0">
              <a:ln>
                <a:noFill/>
              </a:ln>
              <a:solidFill>
                <a:srgbClr val="FF0000"/>
              </a:solidFill>
              <a:effectLst/>
              <a:latin typeface="Arial" charset="0"/>
            </a:endParaRPr>
          </a:p>
        </p:txBody>
      </p:sp>
      <p:sp>
        <p:nvSpPr>
          <p:cNvPr id="16" name="Скругленный прямоугольник 15"/>
          <p:cNvSpPr/>
          <p:nvPr/>
        </p:nvSpPr>
        <p:spPr bwMode="auto">
          <a:xfrm>
            <a:off x="7380312" y="5029462"/>
            <a:ext cx="1266258" cy="432048"/>
          </a:xfrm>
          <a:prstGeom prst="roundRect">
            <a:avLst/>
          </a:prstGeom>
          <a:noFill/>
          <a:ln w="12700"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charset="0"/>
              </a:rPr>
              <a:t>2*3=6</a:t>
            </a:r>
            <a:endParaRPr kumimoji="0" lang="ru-RU" sz="1800" b="1" i="0" u="none" strike="noStrike" cap="none" normalizeH="0" baseline="0" dirty="0" smtClean="0">
              <a:ln>
                <a:noFill/>
              </a:ln>
              <a:solidFill>
                <a:srgbClr val="FF0000"/>
              </a:solidFill>
              <a:effectLst/>
              <a:latin typeface="Arial" charset="0"/>
            </a:endParaRPr>
          </a:p>
        </p:txBody>
      </p:sp>
      <p:sp>
        <p:nvSpPr>
          <p:cNvPr id="17" name="Скругленный прямоугольник 16"/>
          <p:cNvSpPr/>
          <p:nvPr/>
        </p:nvSpPr>
        <p:spPr bwMode="auto">
          <a:xfrm>
            <a:off x="7380312" y="4365366"/>
            <a:ext cx="1266258" cy="432048"/>
          </a:xfrm>
          <a:prstGeom prst="roundRect">
            <a:avLst/>
          </a:prstGeom>
          <a:noFill/>
          <a:ln w="12700"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lang="en-US" b="1" dirty="0" smtClean="0">
                <a:solidFill>
                  <a:srgbClr val="FF0000"/>
                </a:solidFill>
                <a:latin typeface="Arial" charset="0"/>
              </a:rPr>
              <a:t>6</a:t>
            </a:r>
            <a:r>
              <a:rPr kumimoji="0" lang="en-US" sz="1800" b="1" i="0" u="none" strike="noStrike" cap="none" normalizeH="0" baseline="0" dirty="0" smtClean="0">
                <a:ln>
                  <a:noFill/>
                </a:ln>
                <a:solidFill>
                  <a:srgbClr val="FF0000"/>
                </a:solidFill>
                <a:effectLst/>
                <a:latin typeface="Arial" charset="0"/>
              </a:rPr>
              <a:t>*4=24</a:t>
            </a:r>
            <a:endParaRPr kumimoji="0" lang="ru-RU" sz="1800" b="1" i="0" u="none" strike="noStrike" cap="none" normalizeH="0" baseline="0" dirty="0" smtClean="0">
              <a:ln>
                <a:noFill/>
              </a:ln>
              <a:solidFill>
                <a:srgbClr val="FF0000"/>
              </a:solidFill>
              <a:effectLst/>
              <a:latin typeface="Arial" charset="0"/>
            </a:endParaRPr>
          </a:p>
        </p:txBody>
      </p:sp>
      <p:sp>
        <p:nvSpPr>
          <p:cNvPr id="18" name="Скругленный прямоугольник 17"/>
          <p:cNvSpPr/>
          <p:nvPr/>
        </p:nvSpPr>
        <p:spPr bwMode="auto">
          <a:xfrm>
            <a:off x="7380312" y="3572137"/>
            <a:ext cx="1266258" cy="432048"/>
          </a:xfrm>
          <a:prstGeom prst="roundRect">
            <a:avLst/>
          </a:prstGeom>
          <a:noFill/>
          <a:ln w="12700" cap="flat" cmpd="sng" algn="ctr">
            <a:solidFill>
              <a:schemeClr val="tx1"/>
            </a:solidFill>
            <a:prstDash val="solid"/>
            <a:round/>
            <a:headEnd type="none" w="med" len="med"/>
            <a:tailEnd type="triangle" w="lg" len="lg"/>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800" b="1" i="0" u="none" strike="noStrike" cap="none" normalizeH="0" baseline="0" dirty="0" smtClean="0">
                <a:ln>
                  <a:noFill/>
                </a:ln>
                <a:solidFill>
                  <a:srgbClr val="FF0000"/>
                </a:solidFill>
                <a:effectLst/>
                <a:latin typeface="Arial" charset="0"/>
              </a:rPr>
              <a:t>4!=24</a:t>
            </a:r>
            <a:endParaRPr kumimoji="0" lang="ru-RU" sz="1800" b="1" i="0" u="none" strike="noStrike" cap="none" normalizeH="0" baseline="0" dirty="0" smtClean="0">
              <a:ln>
                <a:noFill/>
              </a:ln>
              <a:solidFill>
                <a:srgbClr val="FF0000"/>
              </a:solidFill>
              <a:effectLst/>
              <a:latin typeface="Arial" charset="0"/>
            </a:endParaRPr>
          </a:p>
        </p:txBody>
      </p:sp>
    </p:spTree>
    <p:extLst>
      <p:ext uri="{BB962C8B-B14F-4D97-AF65-F5344CB8AC3E}">
        <p14:creationId xmlns:p14="http://schemas.microsoft.com/office/powerpoint/2010/main" val="475565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xEl>
                                              <p:pRg st="1" end="1"/>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0">
                                            <p:txEl>
                                              <p:pRg st="2" end="2"/>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xEl>
                                              <p:pRg st="4" end="4"/>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0">
                                            <p:txEl>
                                              <p:pRg st="5" end="5"/>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xEl>
                                              <p:pRg st="6" end="6"/>
                                            </p:txEl>
                                          </p:spTgt>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1"/>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2"/>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4"/>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16"/>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grpId="0" nodeType="clickEffect">
                                  <p:stCondLst>
                                    <p:cond delay="0"/>
                                  </p:stCondLst>
                                  <p:childTnLst>
                                    <p:set>
                                      <p:cBhvr>
                                        <p:cTn id="5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1" grpId="0" animBg="1"/>
      <p:bldP spid="12" grpId="0" animBg="1"/>
      <p:bldP spid="13" grpId="0" animBg="1"/>
      <p:bldP spid="14" grpId="0" animBg="1"/>
      <p:bldP spid="16" grpId="0" animBg="1"/>
      <p:bldP spid="17" grpId="0" animBg="1"/>
      <p:bldP spid="18"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Заголовок 1"/>
          <p:cNvSpPr>
            <a:spLocks noGrp="1"/>
          </p:cNvSpPr>
          <p:nvPr>
            <p:ph type="title"/>
          </p:nvPr>
        </p:nvSpPr>
        <p:spPr>
          <a:xfrm>
            <a:off x="311150" y="301625"/>
            <a:ext cx="8375650" cy="471488"/>
          </a:xfrm>
        </p:spPr>
        <p:txBody>
          <a:bodyPr/>
          <a:lstStyle/>
          <a:p>
            <a:r>
              <a:rPr lang="ru-RU" altLang="ru-RU" smtClean="0"/>
              <a:t>Вычисление суммы цифр числа</a:t>
            </a:r>
          </a:p>
        </p:txBody>
      </p:sp>
      <p:sp>
        <p:nvSpPr>
          <p:cNvPr id="138243" name="Номер слайда 2"/>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fld id="{DE5E3585-8A71-455E-82F0-90B3EF03295D}" type="slidenum">
              <a:rPr lang="ru-RU" altLang="ru-RU" smtClean="0">
                <a:solidFill>
                  <a:srgbClr val="000000"/>
                </a:solidFill>
              </a:rPr>
              <a:pPr/>
              <a:t>9</a:t>
            </a:fld>
            <a:endParaRPr lang="ru-RU" altLang="ru-RU" smtClean="0">
              <a:solidFill>
                <a:srgbClr val="000000"/>
              </a:solidFill>
            </a:endParaRPr>
          </a:p>
        </p:txBody>
      </p:sp>
      <p:sp>
        <p:nvSpPr>
          <p:cNvPr id="138244" name="Прямоугольник 3"/>
          <p:cNvSpPr>
            <a:spLocks noChangeArrowheads="1"/>
          </p:cNvSpPr>
          <p:nvPr/>
        </p:nvSpPr>
        <p:spPr bwMode="auto">
          <a:xfrm>
            <a:off x="384175" y="812800"/>
            <a:ext cx="8478838"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61950" indent="-361950">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r>
              <a:rPr lang="ru-RU" altLang="ru-RU" sz="2400" i="1">
                <a:solidFill>
                  <a:srgbClr val="000000"/>
                </a:solidFill>
              </a:rPr>
              <a:t>Задача</a:t>
            </a:r>
            <a:r>
              <a:rPr lang="ru-RU" altLang="ru-RU" sz="2400">
                <a:solidFill>
                  <a:srgbClr val="000000"/>
                </a:solidFill>
              </a:rPr>
              <a:t>. Написать рекурсивную функцию, которая вычисляет сумму цифр числа. </a:t>
            </a:r>
          </a:p>
        </p:txBody>
      </p:sp>
      <p:graphicFrame>
        <p:nvGraphicFramePr>
          <p:cNvPr id="20" name="Таблица 19"/>
          <p:cNvGraphicFramePr>
            <a:graphicFrameLocks noGrp="1"/>
          </p:cNvGraphicFramePr>
          <p:nvPr/>
        </p:nvGraphicFramePr>
        <p:xfrm>
          <a:off x="1612900" y="2387600"/>
          <a:ext cx="2603500" cy="518048"/>
        </p:xfrm>
        <a:graphic>
          <a:graphicData uri="http://schemas.openxmlformats.org/drawingml/2006/table">
            <a:tbl>
              <a:tblPr firstRow="1" bandRow="1">
                <a:tableStyleId>{5C22544A-7EE6-4342-B048-85BDC9FD1C3A}</a:tableStyleId>
              </a:tblPr>
              <a:tblGrid>
                <a:gridCol w="650875"/>
                <a:gridCol w="650875"/>
                <a:gridCol w="650875"/>
                <a:gridCol w="650875"/>
              </a:tblGrid>
              <a:tr h="517525">
                <a:tc>
                  <a:txBody>
                    <a:bodyPr/>
                    <a:lstStyle/>
                    <a:p>
                      <a:pPr algn="ctr"/>
                      <a:r>
                        <a:rPr lang="en-US" sz="2800" dirty="0" smtClean="0">
                          <a:solidFill>
                            <a:schemeClr val="tx1"/>
                          </a:solidFill>
                          <a:latin typeface="Courier New" pitchFamily="49" charset="0"/>
                          <a:cs typeface="Courier New" pitchFamily="49" charset="0"/>
                        </a:rPr>
                        <a:t>1</a:t>
                      </a:r>
                      <a:endParaRPr lang="ru-RU" sz="2800" dirty="0">
                        <a:solidFill>
                          <a:schemeClr val="tx1"/>
                        </a:solidFill>
                        <a:latin typeface="Courier New" pitchFamily="49" charset="0"/>
                        <a:cs typeface="Courier New" pitchFamily="49" charset="0"/>
                      </a:endParaRPr>
                    </a:p>
                  </a:txBody>
                  <a:tcPr marT="45664" marB="45664">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dirty="0" smtClean="0">
                          <a:solidFill>
                            <a:schemeClr val="tx1"/>
                          </a:solidFill>
                          <a:latin typeface="Courier New" pitchFamily="49" charset="0"/>
                          <a:cs typeface="Courier New" pitchFamily="49" charset="0"/>
                        </a:rPr>
                        <a:t>2</a:t>
                      </a:r>
                      <a:endParaRPr lang="ru-RU" sz="2800" dirty="0">
                        <a:solidFill>
                          <a:schemeClr val="tx1"/>
                        </a:solidFill>
                        <a:latin typeface="Courier New" pitchFamily="49" charset="0"/>
                        <a:cs typeface="Courier New" pitchFamily="49" charset="0"/>
                      </a:endParaRPr>
                    </a:p>
                  </a:txBody>
                  <a:tcPr marT="45664" marB="45664">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dirty="0" smtClean="0">
                          <a:solidFill>
                            <a:schemeClr val="tx1"/>
                          </a:solidFill>
                          <a:latin typeface="Courier New" pitchFamily="49" charset="0"/>
                          <a:cs typeface="Courier New" pitchFamily="49" charset="0"/>
                        </a:rPr>
                        <a:t>3</a:t>
                      </a:r>
                      <a:endParaRPr lang="ru-RU" sz="2800" dirty="0">
                        <a:solidFill>
                          <a:schemeClr val="tx1"/>
                        </a:solidFill>
                        <a:latin typeface="Courier New" pitchFamily="49" charset="0"/>
                        <a:cs typeface="Courier New" pitchFamily="49" charset="0"/>
                      </a:endParaRPr>
                    </a:p>
                  </a:txBody>
                  <a:tcPr marT="45664" marB="45664">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c>
                  <a:txBody>
                    <a:bodyPr/>
                    <a:lstStyle/>
                    <a:p>
                      <a:pPr algn="ctr"/>
                      <a:r>
                        <a:rPr lang="en-US" sz="2800" dirty="0" smtClean="0">
                          <a:solidFill>
                            <a:schemeClr val="tx1"/>
                          </a:solidFill>
                          <a:latin typeface="Courier New" pitchFamily="49" charset="0"/>
                          <a:cs typeface="Courier New" pitchFamily="49" charset="0"/>
                        </a:rPr>
                        <a:t>4</a:t>
                      </a:r>
                      <a:endParaRPr lang="ru-RU" sz="2800" dirty="0">
                        <a:solidFill>
                          <a:schemeClr val="tx1"/>
                        </a:solidFill>
                        <a:latin typeface="Courier New" pitchFamily="49" charset="0"/>
                        <a:cs typeface="Courier New" pitchFamily="49" charset="0"/>
                      </a:endParaRPr>
                    </a:p>
                  </a:txBody>
                  <a:tcPr marT="45664" marB="45664">
                    <a:lnL w="12700" cap="flat" cmpd="sng" algn="ctr">
                      <a:solidFill>
                        <a:schemeClr val="bg1">
                          <a:lumMod val="65000"/>
                        </a:schemeClr>
                      </a:solidFill>
                      <a:prstDash val="solid"/>
                      <a:round/>
                      <a:headEnd type="none" w="med" len="med"/>
                      <a:tailEnd type="none" w="med" len="med"/>
                    </a:lnL>
                    <a:lnR w="12700" cap="flat" cmpd="sng" algn="ctr">
                      <a:solidFill>
                        <a:schemeClr val="bg1">
                          <a:lumMod val="65000"/>
                        </a:schemeClr>
                      </a:solidFill>
                      <a:prstDash val="solid"/>
                      <a:round/>
                      <a:headEnd type="none" w="med" len="med"/>
                      <a:tailEnd type="none" w="med" len="med"/>
                    </a:lnR>
                    <a:lnT w="12700" cap="flat" cmpd="sng" algn="ctr">
                      <a:solidFill>
                        <a:schemeClr val="bg1">
                          <a:lumMod val="65000"/>
                        </a:schemeClr>
                      </a:solidFill>
                      <a:prstDash val="solid"/>
                      <a:round/>
                      <a:headEnd type="none" w="med" len="med"/>
                      <a:tailEnd type="none" w="med" len="med"/>
                    </a:lnT>
                    <a:lnB w="12700" cap="flat" cmpd="sng" algn="ctr">
                      <a:solidFill>
                        <a:schemeClr val="bg1">
                          <a:lumMod val="65000"/>
                        </a:schemeClr>
                      </a:solidFill>
                      <a:prstDash val="solid"/>
                      <a:round/>
                      <a:headEnd type="none" w="med" len="med"/>
                      <a:tailEnd type="none" w="med" len="med"/>
                    </a:lnB>
                    <a:noFill/>
                  </a:tcPr>
                </a:tc>
              </a:tr>
            </a:tbl>
          </a:graphicData>
        </a:graphic>
      </p:graphicFrame>
      <p:sp>
        <p:nvSpPr>
          <p:cNvPr id="21" name="Rectangle 1"/>
          <p:cNvSpPr>
            <a:spLocks noChangeArrowheads="1"/>
          </p:cNvSpPr>
          <p:nvPr/>
        </p:nvSpPr>
        <p:spPr bwMode="auto">
          <a:xfrm>
            <a:off x="725488" y="1687513"/>
            <a:ext cx="4875212" cy="523875"/>
          </a:xfrm>
          <a:prstGeom prst="rect">
            <a:avLst/>
          </a:prstGeom>
          <a:solidFill>
            <a:srgbClr val="E6E6FF"/>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indent="90488" eaLnBrk="0" fontAlgn="base" hangingPunct="0">
              <a:spcBef>
                <a:spcPct val="0"/>
              </a:spcBef>
              <a:spcAft>
                <a:spcPct val="0"/>
              </a:spcAft>
              <a:defRPr/>
            </a:pPr>
            <a:r>
              <a:rPr lang="en-US" sz="2800" b="1" dirty="0">
                <a:solidFill>
                  <a:srgbClr val="000000"/>
                </a:solidFill>
                <a:latin typeface="Courier New" pitchFamily="49" charset="0"/>
                <a:ea typeface="Times New Roman" pitchFamily="18" charset="0"/>
                <a:cs typeface="Courier New" pitchFamily="49" charset="0"/>
              </a:rPr>
              <a:t>s = </a:t>
            </a:r>
            <a:r>
              <a:rPr lang="en-US" sz="2800" b="1" dirty="0" err="1">
                <a:solidFill>
                  <a:srgbClr val="0000FF"/>
                </a:solidFill>
                <a:latin typeface="Courier New" pitchFamily="49" charset="0"/>
                <a:ea typeface="Times New Roman" pitchFamily="18" charset="0"/>
                <a:cs typeface="Courier New" pitchFamily="49" charset="0"/>
              </a:rPr>
              <a:t>sumDigits</a:t>
            </a:r>
            <a:r>
              <a:rPr lang="en-US" sz="2800" b="1" dirty="0">
                <a:solidFill>
                  <a:srgbClr val="000000"/>
                </a:solidFill>
                <a:latin typeface="Courier New" pitchFamily="49" charset="0"/>
                <a:ea typeface="Times New Roman" pitchFamily="18" charset="0"/>
                <a:cs typeface="Courier New" pitchFamily="49" charset="0"/>
              </a:rPr>
              <a:t>(</a:t>
            </a:r>
            <a:r>
              <a:rPr lang="ru-RU" sz="2800" b="1" dirty="0">
                <a:solidFill>
                  <a:srgbClr val="000000"/>
                </a:solidFill>
                <a:ea typeface="Times New Roman" pitchFamily="18" charset="0"/>
                <a:cs typeface="Courier New" pitchFamily="49" charset="0"/>
              </a:rPr>
              <a:t> </a:t>
            </a:r>
            <a:r>
              <a:rPr lang="ru-RU" sz="2800" b="1" dirty="0">
                <a:solidFill>
                  <a:srgbClr val="0095FF"/>
                </a:solidFill>
                <a:latin typeface="Courier New" pitchFamily="49" charset="0"/>
                <a:ea typeface="Times New Roman" pitchFamily="18" charset="0"/>
                <a:cs typeface="Courier New" pitchFamily="49" charset="0"/>
              </a:rPr>
              <a:t>123</a:t>
            </a:r>
            <a:r>
              <a:rPr lang="en-US" sz="2800" b="1" dirty="0">
                <a:solidFill>
                  <a:srgbClr val="0095FF"/>
                </a:solidFill>
                <a:latin typeface="Courier New" pitchFamily="49" charset="0"/>
                <a:ea typeface="Times New Roman" pitchFamily="18" charset="0"/>
                <a:cs typeface="Courier New" pitchFamily="49" charset="0"/>
              </a:rPr>
              <a:t>4</a:t>
            </a:r>
            <a:r>
              <a:rPr lang="ru-RU" sz="2800" b="1" dirty="0">
                <a:solidFill>
                  <a:srgbClr val="C00000"/>
                </a:solidFill>
                <a:ea typeface="Times New Roman" pitchFamily="18" charset="0"/>
                <a:cs typeface="Courier New" pitchFamily="49" charset="0"/>
              </a:rPr>
              <a:t> </a:t>
            </a:r>
            <a:r>
              <a:rPr lang="en-US" sz="2800" b="1" dirty="0">
                <a:solidFill>
                  <a:srgbClr val="000000"/>
                </a:solidFill>
                <a:latin typeface="Courier New" pitchFamily="49" charset="0"/>
                <a:ea typeface="Times New Roman" pitchFamily="18" charset="0"/>
                <a:cs typeface="Courier New" pitchFamily="49" charset="0"/>
              </a:rPr>
              <a:t>)</a:t>
            </a:r>
          </a:p>
        </p:txBody>
      </p:sp>
      <p:grpSp>
        <p:nvGrpSpPr>
          <p:cNvPr id="2" name="Группа 34"/>
          <p:cNvGrpSpPr>
            <a:grpSpLocks/>
          </p:cNvGrpSpPr>
          <p:nvPr/>
        </p:nvGrpSpPr>
        <p:grpSpPr bwMode="auto">
          <a:xfrm>
            <a:off x="814388" y="2736850"/>
            <a:ext cx="4875212" cy="1290638"/>
            <a:chOff x="814388" y="2736850"/>
            <a:chExt cx="4875212" cy="1290310"/>
          </a:xfrm>
        </p:grpSpPr>
        <p:sp>
          <p:nvSpPr>
            <p:cNvPr id="22" name="Rectangle 1"/>
            <p:cNvSpPr>
              <a:spLocks noChangeArrowheads="1"/>
            </p:cNvSpPr>
            <p:nvPr/>
          </p:nvSpPr>
          <p:spPr bwMode="auto">
            <a:xfrm>
              <a:off x="814388" y="3503418"/>
              <a:ext cx="4875212" cy="523742"/>
            </a:xfrm>
            <a:prstGeom prst="rect">
              <a:avLst/>
            </a:prstGeom>
            <a:solidFill>
              <a:srgbClr val="E6E6FF"/>
            </a:solidFill>
            <a:ln w="12700" cap="flat" cmpd="sng">
              <a:noFill/>
              <a:prstDash val="solid"/>
              <a:miter lim="800000"/>
              <a:headEnd type="none" w="med" len="med"/>
              <a:tailEnd type="none" w="lg" len="lg"/>
            </a:ln>
            <a:effectLst>
              <a:outerShdw blurRad="50800" dist="38100" dir="2700000" algn="tl" rotWithShape="0">
                <a:prstClr val="black">
                  <a:alpha val="40000"/>
                </a:prstClr>
              </a:outerShdw>
            </a:effectLst>
          </p:spPr>
          <p:txBody>
            <a:bodyPr anchor="ctr">
              <a:spAutoFit/>
            </a:bodyPr>
            <a:lstStyle/>
            <a:p>
              <a:pPr indent="90488" eaLnBrk="0" fontAlgn="base" hangingPunct="0">
                <a:spcBef>
                  <a:spcPct val="0"/>
                </a:spcBef>
                <a:spcAft>
                  <a:spcPct val="0"/>
                </a:spcAft>
                <a:defRPr/>
              </a:pPr>
              <a:r>
                <a:rPr lang="en-US" sz="2800" b="1" dirty="0" err="1">
                  <a:solidFill>
                    <a:srgbClr val="0000FF"/>
                  </a:solidFill>
                  <a:latin typeface="Courier New" pitchFamily="49" charset="0"/>
                  <a:ea typeface="Times New Roman" pitchFamily="18" charset="0"/>
                  <a:cs typeface="Courier New" pitchFamily="49" charset="0"/>
                </a:rPr>
                <a:t>sumDigits</a:t>
              </a:r>
              <a:r>
                <a:rPr lang="en-US" sz="2800" b="1" dirty="0">
                  <a:solidFill>
                    <a:srgbClr val="000000"/>
                  </a:solidFill>
                  <a:latin typeface="Courier New" pitchFamily="49" charset="0"/>
                  <a:ea typeface="Times New Roman" pitchFamily="18" charset="0"/>
                  <a:cs typeface="Courier New" pitchFamily="49" charset="0"/>
                </a:rPr>
                <a:t>(</a:t>
              </a:r>
              <a:r>
                <a:rPr lang="ru-RU" sz="2800" b="1" dirty="0">
                  <a:solidFill>
                    <a:srgbClr val="000000"/>
                  </a:solidFill>
                  <a:ea typeface="Times New Roman" pitchFamily="18" charset="0"/>
                  <a:cs typeface="Courier New" pitchFamily="49" charset="0"/>
                </a:rPr>
                <a:t> </a:t>
              </a:r>
              <a:r>
                <a:rPr lang="ru-RU" sz="2800" b="1" dirty="0">
                  <a:solidFill>
                    <a:srgbClr val="0095FF"/>
                  </a:solidFill>
                  <a:latin typeface="Courier New" pitchFamily="49" charset="0"/>
                  <a:ea typeface="Times New Roman" pitchFamily="18" charset="0"/>
                  <a:cs typeface="Courier New" pitchFamily="49" charset="0"/>
                </a:rPr>
                <a:t>123</a:t>
              </a:r>
              <a:r>
                <a:rPr lang="ru-RU" sz="2800" b="1" dirty="0">
                  <a:solidFill>
                    <a:srgbClr val="C00000"/>
                  </a:solidFill>
                  <a:ea typeface="Times New Roman" pitchFamily="18" charset="0"/>
                  <a:cs typeface="Courier New" pitchFamily="49" charset="0"/>
                </a:rPr>
                <a:t> </a:t>
              </a:r>
              <a:r>
                <a:rPr lang="en-US" sz="2800" b="1" dirty="0">
                  <a:solidFill>
                    <a:srgbClr val="000000"/>
                  </a:solidFill>
                  <a:latin typeface="Courier New" pitchFamily="49" charset="0"/>
                  <a:ea typeface="Times New Roman" pitchFamily="18" charset="0"/>
                  <a:cs typeface="Courier New" pitchFamily="49" charset="0"/>
                </a:rPr>
                <a:t>)</a:t>
              </a:r>
              <a:r>
                <a:rPr lang="ru-RU" sz="2800" b="1" dirty="0">
                  <a:solidFill>
                    <a:srgbClr val="000000"/>
                  </a:solidFill>
                  <a:latin typeface="Courier New" pitchFamily="49" charset="0"/>
                  <a:ea typeface="Times New Roman" pitchFamily="18" charset="0"/>
                  <a:cs typeface="Courier New" pitchFamily="49" charset="0"/>
                </a:rPr>
                <a:t> + </a:t>
              </a:r>
              <a:r>
                <a:rPr lang="ru-RU" sz="2800" b="1" dirty="0">
                  <a:solidFill>
                    <a:srgbClr val="00B0F0"/>
                  </a:solidFill>
                  <a:latin typeface="Courier New" pitchFamily="49" charset="0"/>
                  <a:ea typeface="Times New Roman" pitchFamily="18" charset="0"/>
                  <a:cs typeface="Courier New" pitchFamily="49" charset="0"/>
                </a:rPr>
                <a:t>4</a:t>
              </a:r>
              <a:endParaRPr lang="en-US" sz="2800" b="1" dirty="0">
                <a:solidFill>
                  <a:srgbClr val="000000"/>
                </a:solidFill>
                <a:latin typeface="Courier New" pitchFamily="49" charset="0"/>
                <a:ea typeface="Times New Roman" pitchFamily="18" charset="0"/>
                <a:cs typeface="Courier New" pitchFamily="49" charset="0"/>
              </a:endParaRPr>
            </a:p>
          </p:txBody>
        </p:sp>
        <p:sp>
          <p:nvSpPr>
            <p:cNvPr id="138269" name="Левая фигурная скобка 22"/>
            <p:cNvSpPr>
              <a:spLocks/>
            </p:cNvSpPr>
            <p:nvPr/>
          </p:nvSpPr>
          <p:spPr bwMode="auto">
            <a:xfrm rot="-5400000">
              <a:off x="2463800" y="2171700"/>
              <a:ext cx="317500" cy="1866900"/>
            </a:xfrm>
            <a:prstGeom prst="leftBrace">
              <a:avLst>
                <a:gd name="adj1" fmla="val 39309"/>
                <a:gd name="adj2" fmla="val 50000"/>
              </a:avLst>
            </a:prstGeom>
            <a:noFill/>
            <a:ln w="127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138270" name="Полилиния 23"/>
            <p:cNvSpPr>
              <a:spLocks/>
            </p:cNvSpPr>
            <p:nvPr/>
          </p:nvSpPr>
          <p:spPr bwMode="auto">
            <a:xfrm>
              <a:off x="4003675" y="2736850"/>
              <a:ext cx="835025" cy="908051"/>
            </a:xfrm>
            <a:custGeom>
              <a:avLst/>
              <a:gdLst>
                <a:gd name="T0" fmla="*/ 0 w 1406503"/>
                <a:gd name="T1" fmla="*/ 0 h 1152661"/>
                <a:gd name="T2" fmla="*/ 12888 w 1406503"/>
                <a:gd name="T3" fmla="*/ 134704 h 1152661"/>
                <a:gd name="T4" fmla="*/ 0 60000 65536"/>
                <a:gd name="T5" fmla="*/ 0 60000 65536"/>
                <a:gd name="T6" fmla="*/ 0 w 1406503"/>
                <a:gd name="T7" fmla="*/ 0 h 1152661"/>
                <a:gd name="T8" fmla="*/ 1406503 w 1406503"/>
                <a:gd name="T9" fmla="*/ 1152661 h 1152661"/>
              </a:gdLst>
              <a:ahLst/>
              <a:cxnLst>
                <a:cxn ang="T4">
                  <a:pos x="T0" y="T1"/>
                </a:cxn>
                <a:cxn ang="T5">
                  <a:pos x="T2" y="T3"/>
                </a:cxn>
              </a:cxnLst>
              <a:rect l="T6" t="T7" r="T8" b="T9"/>
              <a:pathLst>
                <a:path w="1406503" h="1152661">
                  <a:moveTo>
                    <a:pt x="0" y="0"/>
                  </a:moveTo>
                  <a:cubicBezTo>
                    <a:pt x="561806" y="452779"/>
                    <a:pt x="1258882" y="298475"/>
                    <a:pt x="1406503" y="1152661"/>
                  </a:cubicBezTo>
                </a:path>
              </a:pathLst>
            </a:custGeom>
            <a:noFill/>
            <a:ln w="12700" cap="flat" cmpd="sng" algn="ctr">
              <a:solidFill>
                <a:srgbClr val="FF0000"/>
              </a:solidFill>
              <a:prstDash val="solid"/>
              <a:round/>
              <a:headEnd type="none" w="med" len="me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sp>
          <p:nvSpPr>
            <p:cNvPr id="138271" name="Полилиния 24"/>
            <p:cNvSpPr>
              <a:spLocks/>
            </p:cNvSpPr>
            <p:nvPr/>
          </p:nvSpPr>
          <p:spPr bwMode="auto">
            <a:xfrm>
              <a:off x="2621756" y="3263106"/>
              <a:ext cx="923925" cy="381794"/>
            </a:xfrm>
            <a:custGeom>
              <a:avLst/>
              <a:gdLst>
                <a:gd name="T0" fmla="*/ 0 w 1355687"/>
                <a:gd name="T1" fmla="*/ 0 h 1354398"/>
                <a:gd name="T2" fmla="*/ 42998 w 1355687"/>
                <a:gd name="T3" fmla="*/ 15 h 1354398"/>
                <a:gd name="T4" fmla="*/ 0 60000 65536"/>
                <a:gd name="T5" fmla="*/ 0 60000 65536"/>
                <a:gd name="T6" fmla="*/ 0 w 1355687"/>
                <a:gd name="T7" fmla="*/ 0 h 1354398"/>
                <a:gd name="T8" fmla="*/ 1355687 w 1355687"/>
                <a:gd name="T9" fmla="*/ 1354398 h 1354398"/>
              </a:gdLst>
              <a:ahLst/>
              <a:cxnLst>
                <a:cxn ang="T4">
                  <a:pos x="T0" y="T1"/>
                </a:cxn>
                <a:cxn ang="T5">
                  <a:pos x="T2" y="T3"/>
                </a:cxn>
              </a:cxnLst>
              <a:rect l="T6" t="T7" r="T8" b="T9"/>
              <a:pathLst>
                <a:path w="1355687" h="1354398">
                  <a:moveTo>
                    <a:pt x="0" y="0"/>
                  </a:moveTo>
                  <a:cubicBezTo>
                    <a:pt x="1795" y="659508"/>
                    <a:pt x="1208066" y="500212"/>
                    <a:pt x="1355687" y="1354398"/>
                  </a:cubicBezTo>
                </a:path>
              </a:pathLst>
            </a:custGeom>
            <a:noFill/>
            <a:ln w="12700" cap="flat" cmpd="sng" algn="ctr">
              <a:solidFill>
                <a:srgbClr val="FF0000"/>
              </a:solidFill>
              <a:prstDash val="solid"/>
              <a:round/>
              <a:headEnd type="none" w="med" len="med"/>
              <a:tailEnd type="triangle" w="med" len="lg"/>
            </a:ln>
            <a:extLst>
              <a:ext uri="{909E8E84-426E-40DD-AFC4-6F175D3DCCD1}">
                <a14:hiddenFill xmlns:a14="http://schemas.microsoft.com/office/drawing/2010/main">
                  <a:solidFill>
                    <a:srgbClr val="FFFFFF"/>
                  </a:solidFill>
                </a14:hiddenFill>
              </a:ext>
            </a:extLst>
          </p:spPr>
          <p:txBody>
            <a:bodyPr/>
            <a:lstStyle/>
            <a:p>
              <a:pPr eaLnBrk="0" fontAlgn="base" hangingPunct="0">
                <a:spcBef>
                  <a:spcPct val="0"/>
                </a:spcBef>
                <a:spcAft>
                  <a:spcPct val="0"/>
                </a:spcAft>
              </a:pPr>
              <a:endParaRPr lang="ru-RU">
                <a:solidFill>
                  <a:srgbClr val="000000"/>
                </a:solidFill>
              </a:endParaRPr>
            </a:p>
          </p:txBody>
        </p:sp>
      </p:grpSp>
      <p:sp>
        <p:nvSpPr>
          <p:cNvPr id="26" name="Скругленная прямоугольная выноска 25"/>
          <p:cNvSpPr/>
          <p:nvPr/>
        </p:nvSpPr>
        <p:spPr bwMode="auto">
          <a:xfrm>
            <a:off x="2579688" y="4224338"/>
            <a:ext cx="1662112" cy="614362"/>
          </a:xfrm>
          <a:prstGeom prst="wedgeRoundRectCallout">
            <a:avLst>
              <a:gd name="adj1" fmla="val 5316"/>
              <a:gd name="adj2" fmla="val -97613"/>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en-US" sz="2800" b="1" dirty="0">
                <a:solidFill>
                  <a:srgbClr val="000000"/>
                </a:solidFill>
                <a:latin typeface="Courier New" pitchFamily="49" charset="0"/>
                <a:cs typeface="Courier New" pitchFamily="49" charset="0"/>
              </a:rPr>
              <a:t>n</a:t>
            </a:r>
            <a:r>
              <a:rPr lang="en-US" sz="2800" b="1" dirty="0">
                <a:solidFill>
                  <a:srgbClr val="000000"/>
                </a:solidFill>
                <a:cs typeface="Courier New" pitchFamily="49" charset="0"/>
              </a:rPr>
              <a:t> </a:t>
            </a:r>
            <a:r>
              <a:rPr lang="en-US" sz="2800" b="1" dirty="0">
                <a:solidFill>
                  <a:srgbClr val="000000"/>
                </a:solidFill>
                <a:latin typeface="Courier New" pitchFamily="49" charset="0"/>
                <a:cs typeface="Courier New" pitchFamily="49" charset="0"/>
              </a:rPr>
              <a:t>//</a:t>
            </a:r>
            <a:r>
              <a:rPr lang="en-US" sz="2800" b="1" dirty="0">
                <a:solidFill>
                  <a:srgbClr val="000000"/>
                </a:solidFill>
                <a:cs typeface="Courier New" pitchFamily="49" charset="0"/>
              </a:rPr>
              <a:t> </a:t>
            </a:r>
            <a:r>
              <a:rPr lang="en-US" sz="2800" b="1" dirty="0">
                <a:solidFill>
                  <a:srgbClr val="000000"/>
                </a:solidFill>
                <a:latin typeface="Courier New" pitchFamily="49" charset="0"/>
                <a:cs typeface="Courier New" pitchFamily="49" charset="0"/>
              </a:rPr>
              <a:t>10</a:t>
            </a:r>
            <a:endParaRPr lang="ru-RU" sz="2800" b="1" dirty="0">
              <a:solidFill>
                <a:srgbClr val="000000"/>
              </a:solidFill>
              <a:latin typeface="Courier New" pitchFamily="49" charset="0"/>
              <a:cs typeface="Courier New" pitchFamily="49" charset="0"/>
            </a:endParaRPr>
          </a:p>
        </p:txBody>
      </p:sp>
      <p:sp>
        <p:nvSpPr>
          <p:cNvPr id="27" name="Скругленная прямоугольная выноска 26"/>
          <p:cNvSpPr/>
          <p:nvPr/>
        </p:nvSpPr>
        <p:spPr bwMode="auto">
          <a:xfrm>
            <a:off x="4865688" y="4224338"/>
            <a:ext cx="1306512" cy="614362"/>
          </a:xfrm>
          <a:prstGeom prst="wedgeRoundRectCallout">
            <a:avLst>
              <a:gd name="adj1" fmla="val -48617"/>
              <a:gd name="adj2" fmla="val -103815"/>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en-US" sz="2800" b="1" dirty="0">
                <a:solidFill>
                  <a:srgbClr val="000000"/>
                </a:solidFill>
                <a:latin typeface="Courier New" pitchFamily="49" charset="0"/>
                <a:cs typeface="Courier New" pitchFamily="49" charset="0"/>
              </a:rPr>
              <a:t>n</a:t>
            </a:r>
            <a:r>
              <a:rPr lang="en-US" sz="2800" b="1" dirty="0">
                <a:solidFill>
                  <a:srgbClr val="000000"/>
                </a:solidFill>
                <a:cs typeface="Courier New" pitchFamily="49" charset="0"/>
              </a:rPr>
              <a:t> </a:t>
            </a:r>
            <a:r>
              <a:rPr lang="ru-RU" sz="2800" b="1" dirty="0">
                <a:solidFill>
                  <a:srgbClr val="000000"/>
                </a:solidFill>
                <a:latin typeface="Courier New" pitchFamily="49" charset="0"/>
                <a:cs typeface="Courier New" pitchFamily="49" charset="0"/>
              </a:rPr>
              <a:t>%</a:t>
            </a:r>
            <a:r>
              <a:rPr lang="en-US" sz="2800" b="1" dirty="0">
                <a:solidFill>
                  <a:srgbClr val="000000"/>
                </a:solidFill>
                <a:cs typeface="Courier New" pitchFamily="49" charset="0"/>
              </a:rPr>
              <a:t> </a:t>
            </a:r>
            <a:r>
              <a:rPr lang="en-US" sz="2800" b="1" dirty="0">
                <a:solidFill>
                  <a:srgbClr val="000000"/>
                </a:solidFill>
                <a:latin typeface="Courier New" pitchFamily="49" charset="0"/>
                <a:cs typeface="Courier New" pitchFamily="49" charset="0"/>
              </a:rPr>
              <a:t>10</a:t>
            </a:r>
            <a:endParaRPr lang="ru-RU" sz="2800" b="1" dirty="0">
              <a:solidFill>
                <a:srgbClr val="000000"/>
              </a:solidFill>
              <a:latin typeface="Courier New" pitchFamily="49" charset="0"/>
              <a:cs typeface="Courier New" pitchFamily="49" charset="0"/>
            </a:endParaRPr>
          </a:p>
        </p:txBody>
      </p:sp>
      <p:sp>
        <p:nvSpPr>
          <p:cNvPr id="28" name="Прямоугольник 27"/>
          <p:cNvSpPr>
            <a:spLocks noChangeArrowheads="1"/>
          </p:cNvSpPr>
          <p:nvPr/>
        </p:nvSpPr>
        <p:spPr bwMode="auto">
          <a:xfrm>
            <a:off x="647700" y="5035550"/>
            <a:ext cx="836930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altLang="ru-RU" sz="2600" b="1">
                <a:solidFill>
                  <a:srgbClr val="0000FF"/>
                </a:solidFill>
                <a:latin typeface="Courier New" pitchFamily="49" charset="0"/>
                <a:ea typeface="Times New Roman" pitchFamily="18" charset="0"/>
                <a:cs typeface="Courier New" pitchFamily="49" charset="0"/>
              </a:rPr>
              <a:t>sumDigits</a:t>
            </a:r>
            <a:r>
              <a:rPr lang="en-US" altLang="ru-RU" sz="2600" b="1">
                <a:solidFill>
                  <a:srgbClr val="000000"/>
                </a:solidFill>
                <a:latin typeface="Courier New" pitchFamily="49" charset="0"/>
                <a:ea typeface="Times New Roman" pitchFamily="18" charset="0"/>
                <a:cs typeface="Courier New" pitchFamily="49" charset="0"/>
              </a:rPr>
              <a:t>(</a:t>
            </a:r>
            <a:r>
              <a:rPr lang="ru-RU" altLang="ru-RU" sz="2600" b="1">
                <a:solidFill>
                  <a:srgbClr val="000000"/>
                </a:solidFill>
                <a:ea typeface="Times New Roman" pitchFamily="18" charset="0"/>
                <a:cs typeface="Courier New" pitchFamily="49" charset="0"/>
              </a:rPr>
              <a:t> </a:t>
            </a:r>
            <a:r>
              <a:rPr lang="en-US" altLang="ru-RU" sz="2600" b="1">
                <a:solidFill>
                  <a:srgbClr val="000000"/>
                </a:solidFill>
                <a:latin typeface="Courier New" pitchFamily="49" charset="0"/>
                <a:ea typeface="Times New Roman" pitchFamily="18" charset="0"/>
                <a:cs typeface="Courier New" pitchFamily="49" charset="0"/>
              </a:rPr>
              <a:t>n</a:t>
            </a:r>
            <a:r>
              <a:rPr lang="ru-RU" altLang="ru-RU" sz="2600" b="1">
                <a:solidFill>
                  <a:srgbClr val="C00000"/>
                </a:solidFill>
                <a:ea typeface="Times New Roman" pitchFamily="18" charset="0"/>
                <a:cs typeface="Courier New" pitchFamily="49" charset="0"/>
              </a:rPr>
              <a:t> </a:t>
            </a:r>
            <a:r>
              <a:rPr lang="en-US" altLang="ru-RU" sz="2600" b="1">
                <a:solidFill>
                  <a:srgbClr val="000000"/>
                </a:solidFill>
                <a:latin typeface="Courier New" pitchFamily="49" charset="0"/>
                <a:ea typeface="Times New Roman" pitchFamily="18" charset="0"/>
                <a:cs typeface="Courier New" pitchFamily="49" charset="0"/>
              </a:rPr>
              <a:t>)=</a:t>
            </a:r>
            <a:r>
              <a:rPr lang="ru-RU" altLang="ru-RU" sz="2600" b="1">
                <a:solidFill>
                  <a:srgbClr val="C00000"/>
                </a:solidFill>
                <a:ea typeface="Times New Roman" pitchFamily="18" charset="0"/>
                <a:cs typeface="Courier New" pitchFamily="49" charset="0"/>
              </a:rPr>
              <a:t> </a:t>
            </a:r>
            <a:r>
              <a:rPr lang="en-US" altLang="ru-RU" sz="2600" b="1">
                <a:solidFill>
                  <a:srgbClr val="0000FF"/>
                </a:solidFill>
                <a:latin typeface="Courier New" pitchFamily="49" charset="0"/>
                <a:ea typeface="Times New Roman" pitchFamily="18" charset="0"/>
                <a:cs typeface="Courier New" pitchFamily="49" charset="0"/>
              </a:rPr>
              <a:t>sumDigits</a:t>
            </a:r>
            <a:r>
              <a:rPr lang="en-US" altLang="ru-RU" sz="2600" b="1">
                <a:solidFill>
                  <a:srgbClr val="000000"/>
                </a:solidFill>
                <a:latin typeface="Courier New" pitchFamily="49" charset="0"/>
                <a:ea typeface="Times New Roman" pitchFamily="18" charset="0"/>
                <a:cs typeface="Courier New" pitchFamily="49" charset="0"/>
              </a:rPr>
              <a:t>(</a:t>
            </a:r>
            <a:r>
              <a:rPr lang="ru-RU" altLang="ru-RU" sz="2600" b="1">
                <a:solidFill>
                  <a:srgbClr val="000000"/>
                </a:solidFill>
                <a:ea typeface="Times New Roman" pitchFamily="18" charset="0"/>
                <a:cs typeface="Courier New" pitchFamily="49" charset="0"/>
              </a:rPr>
              <a:t> </a:t>
            </a:r>
            <a:r>
              <a:rPr lang="en-US" altLang="ru-RU" sz="2600" b="1">
                <a:solidFill>
                  <a:srgbClr val="000000"/>
                </a:solidFill>
                <a:latin typeface="Courier New" pitchFamily="49" charset="0"/>
                <a:ea typeface="Times New Roman" pitchFamily="18" charset="0"/>
                <a:cs typeface="Courier New" pitchFamily="49" charset="0"/>
              </a:rPr>
              <a:t>n</a:t>
            </a:r>
            <a:r>
              <a:rPr lang="ru-RU" altLang="ru-RU" sz="2600" b="1">
                <a:solidFill>
                  <a:srgbClr val="C00000"/>
                </a:solidFill>
                <a:ea typeface="Times New Roman" pitchFamily="18" charset="0"/>
                <a:cs typeface="Courier New" pitchFamily="49" charset="0"/>
              </a:rPr>
              <a:t> </a:t>
            </a:r>
            <a:r>
              <a:rPr lang="en-US" altLang="ru-RU" sz="2600" b="1">
                <a:solidFill>
                  <a:srgbClr val="000000"/>
                </a:solidFill>
                <a:latin typeface="Courier New" pitchFamily="49" charset="0"/>
                <a:ea typeface="Times New Roman" pitchFamily="18" charset="0"/>
                <a:cs typeface="Courier New" pitchFamily="49" charset="0"/>
              </a:rPr>
              <a:t>//</a:t>
            </a:r>
            <a:r>
              <a:rPr lang="ru-RU" altLang="ru-RU" sz="2600" b="1">
                <a:solidFill>
                  <a:srgbClr val="C00000"/>
                </a:solidFill>
                <a:ea typeface="Times New Roman" pitchFamily="18" charset="0"/>
                <a:cs typeface="Courier New" pitchFamily="49" charset="0"/>
              </a:rPr>
              <a:t> </a:t>
            </a:r>
            <a:r>
              <a:rPr lang="en-US" altLang="ru-RU" sz="2600" b="1">
                <a:solidFill>
                  <a:srgbClr val="000000"/>
                </a:solidFill>
                <a:latin typeface="Courier New" pitchFamily="49" charset="0"/>
                <a:ea typeface="Times New Roman" pitchFamily="18" charset="0"/>
                <a:cs typeface="Courier New" pitchFamily="49" charset="0"/>
              </a:rPr>
              <a:t>10</a:t>
            </a:r>
            <a:r>
              <a:rPr lang="ru-RU" altLang="ru-RU" sz="2600" b="1">
                <a:solidFill>
                  <a:srgbClr val="C00000"/>
                </a:solidFill>
                <a:ea typeface="Times New Roman" pitchFamily="18" charset="0"/>
                <a:cs typeface="Courier New" pitchFamily="49" charset="0"/>
              </a:rPr>
              <a:t> </a:t>
            </a:r>
            <a:r>
              <a:rPr lang="en-US" altLang="ru-RU" sz="2600" b="1">
                <a:solidFill>
                  <a:srgbClr val="000000"/>
                </a:solidFill>
                <a:latin typeface="Courier New" pitchFamily="49" charset="0"/>
                <a:ea typeface="Times New Roman" pitchFamily="18" charset="0"/>
                <a:cs typeface="Courier New" pitchFamily="49" charset="0"/>
              </a:rPr>
              <a:t>)+(n</a:t>
            </a:r>
            <a:r>
              <a:rPr lang="ru-RU" altLang="ru-RU" sz="2600" b="1">
                <a:solidFill>
                  <a:srgbClr val="C00000"/>
                </a:solidFill>
                <a:ea typeface="Times New Roman" pitchFamily="18" charset="0"/>
                <a:cs typeface="Courier New" pitchFamily="49" charset="0"/>
              </a:rPr>
              <a:t> </a:t>
            </a:r>
            <a:r>
              <a:rPr lang="en-US" altLang="ru-RU" sz="2600" b="1">
                <a:solidFill>
                  <a:srgbClr val="000000"/>
                </a:solidFill>
                <a:latin typeface="Courier New" pitchFamily="49" charset="0"/>
                <a:ea typeface="Times New Roman" pitchFamily="18" charset="0"/>
                <a:cs typeface="Courier New" pitchFamily="49" charset="0"/>
              </a:rPr>
              <a:t>%</a:t>
            </a:r>
            <a:r>
              <a:rPr lang="ru-RU" altLang="ru-RU" sz="2600" b="1">
                <a:solidFill>
                  <a:srgbClr val="C00000"/>
                </a:solidFill>
                <a:ea typeface="Times New Roman" pitchFamily="18" charset="0"/>
                <a:cs typeface="Courier New" pitchFamily="49" charset="0"/>
              </a:rPr>
              <a:t> </a:t>
            </a:r>
            <a:r>
              <a:rPr lang="en-US" altLang="ru-RU" sz="2600" b="1">
                <a:solidFill>
                  <a:srgbClr val="000000"/>
                </a:solidFill>
                <a:latin typeface="Courier New" pitchFamily="49" charset="0"/>
                <a:ea typeface="Times New Roman" pitchFamily="18" charset="0"/>
                <a:cs typeface="Courier New" pitchFamily="49" charset="0"/>
              </a:rPr>
              <a:t>10)</a:t>
            </a:r>
            <a:endParaRPr lang="ru-RU" altLang="ru-RU" sz="2600">
              <a:solidFill>
                <a:srgbClr val="000000"/>
              </a:solidFill>
              <a:ea typeface="Times New Roman" pitchFamily="18" charset="0"/>
              <a:cs typeface="Courier New" pitchFamily="49" charset="0"/>
            </a:endParaRPr>
          </a:p>
        </p:txBody>
      </p:sp>
      <p:grpSp>
        <p:nvGrpSpPr>
          <p:cNvPr id="3" name="Group 7"/>
          <p:cNvGrpSpPr>
            <a:grpSpLocks/>
          </p:cNvGrpSpPr>
          <p:nvPr/>
        </p:nvGrpSpPr>
        <p:grpSpPr bwMode="auto">
          <a:xfrm>
            <a:off x="6245225" y="5589588"/>
            <a:ext cx="2162175" cy="663575"/>
            <a:chOff x="796" y="2336"/>
            <a:chExt cx="1362" cy="418"/>
          </a:xfrm>
        </p:grpSpPr>
        <p:sp>
          <p:nvSpPr>
            <p:cNvPr id="30" name="Text Box 8"/>
            <p:cNvSpPr txBox="1">
              <a:spLocks noChangeArrowheads="1"/>
            </p:cNvSpPr>
            <p:nvPr/>
          </p:nvSpPr>
          <p:spPr bwMode="auto">
            <a:xfrm>
              <a:off x="1090" y="2403"/>
              <a:ext cx="1068" cy="291"/>
            </a:xfrm>
            <a:prstGeom prst="rect">
              <a:avLst/>
            </a:prstGeom>
            <a:solidFill>
              <a:srgbClr val="D1D1FF"/>
            </a:solidFill>
            <a:ln w="12700">
              <a:noFill/>
              <a:miter lim="800000"/>
              <a:headEnd/>
              <a:tailEnd/>
            </a:ln>
            <a:effectLst>
              <a:outerShdw blurRad="50800" dist="38100" dir="2700000" algn="tl" rotWithShape="0">
                <a:prstClr val="black">
                  <a:alpha val="40000"/>
                </a:prstClr>
              </a:outerShdw>
            </a:effectLst>
          </p:spPr>
          <p:txBody>
            <a:bodyPr>
              <a:spAutoFit/>
            </a:bodyPr>
            <a:lstStyle/>
            <a:p>
              <a:pPr eaLnBrk="0" fontAlgn="base" hangingPunct="0">
                <a:spcBef>
                  <a:spcPct val="50000"/>
                </a:spcBef>
                <a:spcAft>
                  <a:spcPct val="0"/>
                </a:spcAft>
                <a:defRPr/>
              </a:pPr>
              <a:r>
                <a:rPr lang="ru-RU" sz="2400" dirty="0">
                  <a:solidFill>
                    <a:srgbClr val="000000"/>
                  </a:solidFill>
                </a:rPr>
                <a:t>  Это всё?</a:t>
              </a:r>
            </a:p>
          </p:txBody>
        </p:sp>
        <p:sp>
          <p:nvSpPr>
            <p:cNvPr id="138267" name="Oval 9"/>
            <p:cNvSpPr>
              <a:spLocks noChangeArrowheads="1"/>
            </p:cNvSpPr>
            <p:nvPr/>
          </p:nvSpPr>
          <p:spPr bwMode="auto">
            <a:xfrm>
              <a:off x="796" y="2336"/>
              <a:ext cx="409" cy="418"/>
            </a:xfrm>
            <a:prstGeom prst="ellipse">
              <a:avLst/>
            </a:prstGeom>
            <a:solidFill>
              <a:srgbClr val="000080"/>
            </a:solidFill>
            <a:ln w="9525">
              <a:solidFill>
                <a:schemeClr val="tx1"/>
              </a:solidFill>
              <a:round/>
              <a:headEnd/>
              <a:tailEnd/>
            </a:ln>
          </p:spPr>
          <p:txBody>
            <a:bodyPr wrap="none" anchor="ct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0" fontAlgn="base" hangingPunct="0">
                <a:spcBef>
                  <a:spcPct val="0"/>
                </a:spcBef>
                <a:spcAft>
                  <a:spcPct val="0"/>
                </a:spcAft>
              </a:pPr>
              <a:r>
                <a:rPr lang="en-US" altLang="ru-RU" sz="4400">
                  <a:solidFill>
                    <a:srgbClr val="FFFFFF"/>
                  </a:solidFill>
                  <a:latin typeface="Arial Black" pitchFamily="34" charset="0"/>
                </a:rPr>
                <a:t>?</a:t>
              </a:r>
              <a:endParaRPr lang="ru-RU" altLang="ru-RU" sz="4400">
                <a:solidFill>
                  <a:srgbClr val="FFFFFF"/>
                </a:solidFill>
                <a:latin typeface="Arial Black" pitchFamily="34" charset="0"/>
              </a:endParaRPr>
            </a:p>
          </p:txBody>
        </p:sp>
      </p:grpSp>
      <p:sp>
        <p:nvSpPr>
          <p:cNvPr id="32" name="Прямоугольник 31"/>
          <p:cNvSpPr>
            <a:spLocks noChangeArrowheads="1"/>
          </p:cNvSpPr>
          <p:nvPr/>
        </p:nvSpPr>
        <p:spPr bwMode="auto">
          <a:xfrm>
            <a:off x="647700" y="5556250"/>
            <a:ext cx="5334000" cy="493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altLang="ru-RU" sz="2600" b="1">
                <a:solidFill>
                  <a:srgbClr val="0000FF"/>
                </a:solidFill>
                <a:latin typeface="Courier New" pitchFamily="49" charset="0"/>
                <a:ea typeface="Times New Roman" pitchFamily="18" charset="0"/>
                <a:cs typeface="Courier New" pitchFamily="49" charset="0"/>
              </a:rPr>
              <a:t>sumDigits</a:t>
            </a:r>
            <a:r>
              <a:rPr lang="en-US" altLang="ru-RU" sz="2600" b="1">
                <a:solidFill>
                  <a:srgbClr val="000000"/>
                </a:solidFill>
                <a:latin typeface="Courier New" pitchFamily="49" charset="0"/>
                <a:ea typeface="Times New Roman" pitchFamily="18" charset="0"/>
                <a:cs typeface="Courier New" pitchFamily="49" charset="0"/>
              </a:rPr>
              <a:t>(</a:t>
            </a:r>
            <a:r>
              <a:rPr lang="ru-RU" altLang="ru-RU" sz="2600" b="1">
                <a:solidFill>
                  <a:srgbClr val="000000"/>
                </a:solidFill>
                <a:ea typeface="Times New Roman" pitchFamily="18" charset="0"/>
                <a:cs typeface="Courier New" pitchFamily="49" charset="0"/>
              </a:rPr>
              <a:t> </a:t>
            </a:r>
            <a:r>
              <a:rPr lang="en-US" altLang="ru-RU" sz="2600" b="1">
                <a:solidFill>
                  <a:srgbClr val="000000"/>
                </a:solidFill>
                <a:latin typeface="Courier New" pitchFamily="49" charset="0"/>
                <a:ea typeface="Times New Roman" pitchFamily="18" charset="0"/>
                <a:cs typeface="Courier New" pitchFamily="49" charset="0"/>
              </a:rPr>
              <a:t>n</a:t>
            </a:r>
            <a:r>
              <a:rPr lang="ru-RU" altLang="ru-RU" sz="2600" b="1">
                <a:solidFill>
                  <a:srgbClr val="C00000"/>
                </a:solidFill>
                <a:ea typeface="Times New Roman" pitchFamily="18" charset="0"/>
                <a:cs typeface="Courier New" pitchFamily="49" charset="0"/>
              </a:rPr>
              <a:t> </a:t>
            </a:r>
            <a:r>
              <a:rPr lang="en-US" altLang="ru-RU" sz="2600" b="1">
                <a:solidFill>
                  <a:srgbClr val="000000"/>
                </a:solidFill>
                <a:latin typeface="Courier New" pitchFamily="49" charset="0"/>
                <a:ea typeface="Times New Roman" pitchFamily="18" charset="0"/>
                <a:cs typeface="Courier New" pitchFamily="49" charset="0"/>
              </a:rPr>
              <a:t>)=</a:t>
            </a:r>
            <a:r>
              <a:rPr lang="ru-RU" altLang="ru-RU" sz="2600" b="1">
                <a:solidFill>
                  <a:srgbClr val="C00000"/>
                </a:solidFill>
                <a:ea typeface="Times New Roman" pitchFamily="18" charset="0"/>
                <a:cs typeface="Courier New" pitchFamily="49" charset="0"/>
              </a:rPr>
              <a:t> </a:t>
            </a:r>
            <a:r>
              <a:rPr lang="en-US" altLang="ru-RU" sz="2600" b="1">
                <a:solidFill>
                  <a:srgbClr val="C00000"/>
                </a:solidFill>
                <a:ea typeface="Times New Roman" pitchFamily="18" charset="0"/>
                <a:cs typeface="Courier New" pitchFamily="49" charset="0"/>
              </a:rPr>
              <a:t> </a:t>
            </a:r>
            <a:r>
              <a:rPr lang="en-US" altLang="ru-RU" sz="2600" b="1">
                <a:solidFill>
                  <a:srgbClr val="000000"/>
                </a:solidFill>
                <a:latin typeface="Courier New" pitchFamily="49" charset="0"/>
                <a:ea typeface="Times New Roman" pitchFamily="18" charset="0"/>
                <a:cs typeface="Courier New" pitchFamily="49" charset="0"/>
              </a:rPr>
              <a:t>n</a:t>
            </a:r>
            <a:r>
              <a:rPr lang="ru-RU" altLang="ru-RU" sz="2600" b="1">
                <a:solidFill>
                  <a:srgbClr val="C00000"/>
                </a:solidFill>
                <a:ea typeface="Times New Roman" pitchFamily="18" charset="0"/>
                <a:cs typeface="Courier New" pitchFamily="49" charset="0"/>
              </a:rPr>
              <a:t> </a:t>
            </a:r>
            <a:r>
              <a:rPr lang="en-US" altLang="ru-RU" sz="2600" b="1">
                <a:solidFill>
                  <a:srgbClr val="C00000"/>
                </a:solidFill>
                <a:ea typeface="Times New Roman" pitchFamily="18" charset="0"/>
                <a:cs typeface="Courier New" pitchFamily="49" charset="0"/>
              </a:rPr>
              <a:t> </a:t>
            </a:r>
            <a:r>
              <a:rPr lang="ru-RU" altLang="ru-RU" sz="2400">
                <a:solidFill>
                  <a:srgbClr val="000000"/>
                </a:solidFill>
                <a:ea typeface="Times New Roman" pitchFamily="18" charset="0"/>
                <a:cs typeface="Courier New" pitchFamily="49" charset="0"/>
              </a:rPr>
              <a:t>для</a:t>
            </a:r>
            <a:r>
              <a:rPr lang="ru-RU" altLang="ru-RU" sz="2600">
                <a:solidFill>
                  <a:srgbClr val="000000"/>
                </a:solidFill>
                <a:ea typeface="Times New Roman" pitchFamily="18" charset="0"/>
                <a:cs typeface="Courier New" pitchFamily="49" charset="0"/>
              </a:rPr>
              <a:t>  </a:t>
            </a:r>
            <a:r>
              <a:rPr lang="en-US" altLang="ru-RU" sz="2600" b="1">
                <a:solidFill>
                  <a:srgbClr val="000000"/>
                </a:solidFill>
                <a:latin typeface="Courier New" pitchFamily="49" charset="0"/>
                <a:ea typeface="Times New Roman" pitchFamily="18" charset="0"/>
                <a:cs typeface="Courier New" pitchFamily="49" charset="0"/>
              </a:rPr>
              <a:t>n</a:t>
            </a:r>
            <a:r>
              <a:rPr lang="ru-RU" altLang="ru-RU" sz="2600" b="1">
                <a:solidFill>
                  <a:srgbClr val="C00000"/>
                </a:solidFill>
                <a:ea typeface="Times New Roman" pitchFamily="18" charset="0"/>
                <a:cs typeface="Courier New" pitchFamily="49" charset="0"/>
              </a:rPr>
              <a:t> </a:t>
            </a:r>
            <a:r>
              <a:rPr lang="en-US" altLang="ru-RU" sz="2400">
                <a:solidFill>
                  <a:srgbClr val="000000"/>
                </a:solidFill>
                <a:ea typeface="Times New Roman" pitchFamily="18" charset="0"/>
                <a:cs typeface="Courier New" pitchFamily="49" charset="0"/>
              </a:rPr>
              <a:t>&lt;</a:t>
            </a:r>
            <a:r>
              <a:rPr lang="ru-RU" altLang="ru-RU" sz="2600" b="1">
                <a:solidFill>
                  <a:srgbClr val="C00000"/>
                </a:solidFill>
                <a:ea typeface="Times New Roman" pitchFamily="18" charset="0"/>
                <a:cs typeface="Courier New" pitchFamily="49" charset="0"/>
              </a:rPr>
              <a:t> </a:t>
            </a:r>
            <a:r>
              <a:rPr lang="en-US" altLang="ru-RU" sz="2600" b="1">
                <a:solidFill>
                  <a:srgbClr val="000000"/>
                </a:solidFill>
                <a:latin typeface="Courier New" pitchFamily="49" charset="0"/>
                <a:ea typeface="Times New Roman" pitchFamily="18" charset="0"/>
                <a:cs typeface="Courier New" pitchFamily="49" charset="0"/>
              </a:rPr>
              <a:t>10</a:t>
            </a:r>
            <a:endParaRPr lang="ru-RU" altLang="ru-RU" sz="2600">
              <a:solidFill>
                <a:srgbClr val="000000"/>
              </a:solidFill>
              <a:ea typeface="Times New Roman" pitchFamily="18" charset="0"/>
              <a:cs typeface="Courier New" pitchFamily="49" charset="0"/>
            </a:endParaRPr>
          </a:p>
        </p:txBody>
      </p:sp>
      <p:sp>
        <p:nvSpPr>
          <p:cNvPr id="33" name="Левая фигурная скобка 32"/>
          <p:cNvSpPr>
            <a:spLocks/>
          </p:cNvSpPr>
          <p:nvPr/>
        </p:nvSpPr>
        <p:spPr bwMode="auto">
          <a:xfrm>
            <a:off x="406400" y="5092700"/>
            <a:ext cx="304800" cy="977900"/>
          </a:xfrm>
          <a:prstGeom prst="leftBrace">
            <a:avLst>
              <a:gd name="adj1" fmla="val 39317"/>
              <a:gd name="adj2" fmla="val 50000"/>
            </a:avLst>
          </a:prstGeom>
          <a:noFill/>
          <a:ln w="12700" algn="ctr">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base">
              <a:spcBef>
                <a:spcPct val="0"/>
              </a:spcBef>
              <a:spcAft>
                <a:spcPct val="0"/>
              </a:spcAft>
            </a:pPr>
            <a:endParaRPr lang="ru-RU" altLang="ru-RU">
              <a:solidFill>
                <a:srgbClr val="000000"/>
              </a:solidFill>
            </a:endParaRPr>
          </a:p>
        </p:txBody>
      </p:sp>
      <p:sp>
        <p:nvSpPr>
          <p:cNvPr id="34" name="Скругленная прямоугольная выноска 33"/>
          <p:cNvSpPr/>
          <p:nvPr/>
        </p:nvSpPr>
        <p:spPr bwMode="auto">
          <a:xfrm>
            <a:off x="4687888" y="2408238"/>
            <a:ext cx="620712" cy="614362"/>
          </a:xfrm>
          <a:prstGeom prst="wedgeRoundRectCallout">
            <a:avLst>
              <a:gd name="adj1" fmla="val -48617"/>
              <a:gd name="adj2" fmla="val -103815"/>
              <a:gd name="adj3" fmla="val 16667"/>
            </a:avLst>
          </a:prstGeom>
          <a:solidFill>
            <a:srgbClr val="FFFF99"/>
          </a:solidFill>
          <a:ln w="12700" cap="flat" cmpd="sng" algn="ctr">
            <a:noFill/>
            <a:prstDash val="solid"/>
            <a:round/>
            <a:headEnd type="none" w="med" len="med"/>
            <a:tailEnd type="triangle" w="lg" len="lg"/>
          </a:ln>
          <a:effectLst>
            <a:outerShdw blurRad="50800" dist="38100" dir="2700000" algn="tl" rotWithShape="0">
              <a:prstClr val="black">
                <a:alpha val="40000"/>
              </a:prstClr>
            </a:outerShdw>
          </a:effectLst>
        </p:spPr>
        <p:txBody>
          <a:bodyPr anchor="ctr"/>
          <a:lstStyle/>
          <a:p>
            <a:pPr algn="ctr" fontAlgn="base">
              <a:lnSpc>
                <a:spcPct val="80000"/>
              </a:lnSpc>
              <a:spcBef>
                <a:spcPct val="0"/>
              </a:spcBef>
              <a:spcAft>
                <a:spcPct val="0"/>
              </a:spcAft>
              <a:defRPr/>
            </a:pPr>
            <a:r>
              <a:rPr lang="en-US" sz="2800" b="1" dirty="0">
                <a:solidFill>
                  <a:srgbClr val="000000"/>
                </a:solidFill>
                <a:latin typeface="Courier New" pitchFamily="49" charset="0"/>
                <a:cs typeface="Courier New" pitchFamily="49" charset="0"/>
              </a:rPr>
              <a:t>n</a:t>
            </a:r>
            <a:endParaRPr lang="ru-RU" sz="2800" b="1" dirty="0">
              <a:solidFill>
                <a:srgbClr val="000000"/>
              </a:solidFill>
              <a:latin typeface="Courier New" pitchFamily="49" charset="0"/>
              <a:cs typeface="Courier New" pitchFamily="49" charset="0"/>
            </a:endParaRPr>
          </a:p>
        </p:txBody>
      </p:sp>
    </p:spTree>
    <p:extLst>
      <p:ext uri="{BB962C8B-B14F-4D97-AF65-F5344CB8AC3E}">
        <p14:creationId xmlns:p14="http://schemas.microsoft.com/office/powerpoint/2010/main" val="20305420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animEffect transition="in" filter="dissolve">
                                      <p:cBhvr>
                                        <p:cTn id="7" dur="500"/>
                                        <p:tgtEl>
                                          <p:spTgt spid="2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ntr" presetSubtype="0" fill="hold" nodeType="clickEffect">
                                  <p:stCondLst>
                                    <p:cond delay="0"/>
                                  </p:stCondLst>
                                  <p:childTnLst>
                                    <p:set>
                                      <p:cBhvr>
                                        <p:cTn id="11" dur="1" fill="hold">
                                          <p:stCondLst>
                                            <p:cond delay="0"/>
                                          </p:stCondLst>
                                        </p:cTn>
                                        <p:tgtEl>
                                          <p:spTgt spid="2"/>
                                        </p:tgtEl>
                                        <p:attrNameLst>
                                          <p:attrName>style.visibility</p:attrName>
                                        </p:attrNameLst>
                                      </p:cBhvr>
                                      <p:to>
                                        <p:strVal val="visible"/>
                                      </p:to>
                                    </p:set>
                                    <p:animEffect transition="in" filter="dissolve">
                                      <p:cBhvr>
                                        <p:cTn id="12" dur="500"/>
                                        <p:tgtEl>
                                          <p:spTgt spid="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34"/>
                                        </p:tgtEl>
                                        <p:attrNameLst>
                                          <p:attrName>style.visibility</p:attrName>
                                        </p:attrNameLst>
                                      </p:cBhvr>
                                      <p:to>
                                        <p:strVal val="visible"/>
                                      </p:to>
                                    </p:set>
                                    <p:animEffect transition="in" filter="dissolve">
                                      <p:cBhvr>
                                        <p:cTn id="17" dur="500"/>
                                        <p:tgtEl>
                                          <p:spTgt spid="34"/>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26"/>
                                        </p:tgtEl>
                                        <p:attrNameLst>
                                          <p:attrName>style.visibility</p:attrName>
                                        </p:attrNameLst>
                                      </p:cBhvr>
                                      <p:to>
                                        <p:strVal val="visible"/>
                                      </p:to>
                                    </p:set>
                                    <p:animEffect transition="in" filter="dissolve">
                                      <p:cBhvr>
                                        <p:cTn id="20" dur="500"/>
                                        <p:tgtEl>
                                          <p:spTgt spid="26"/>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27"/>
                                        </p:tgtEl>
                                        <p:attrNameLst>
                                          <p:attrName>style.visibility</p:attrName>
                                        </p:attrNameLst>
                                      </p:cBhvr>
                                      <p:to>
                                        <p:strVal val="visible"/>
                                      </p:to>
                                    </p:set>
                                    <p:animEffect transition="in" filter="dissolve">
                                      <p:cBhvr>
                                        <p:cTn id="23" dur="500"/>
                                        <p:tgtEl>
                                          <p:spTgt spid="27"/>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ntr" presetSubtype="0" fill="hold" grpId="0" nodeType="clickEffect">
                                  <p:stCondLst>
                                    <p:cond delay="0"/>
                                  </p:stCondLst>
                                  <p:childTnLst>
                                    <p:set>
                                      <p:cBhvr>
                                        <p:cTn id="27" dur="1" fill="hold">
                                          <p:stCondLst>
                                            <p:cond delay="0"/>
                                          </p:stCondLst>
                                        </p:cTn>
                                        <p:tgtEl>
                                          <p:spTgt spid="28"/>
                                        </p:tgtEl>
                                        <p:attrNameLst>
                                          <p:attrName>style.visibility</p:attrName>
                                        </p:attrNameLst>
                                      </p:cBhvr>
                                      <p:to>
                                        <p:strVal val="visible"/>
                                      </p:to>
                                    </p:set>
                                    <p:animEffect transition="in" filter="dissolve">
                                      <p:cBhvr>
                                        <p:cTn id="28" dur="500"/>
                                        <p:tgtEl>
                                          <p:spTgt spid="28"/>
                                        </p:tgtEl>
                                      </p:cBhvr>
                                    </p:animEffect>
                                  </p:childTnLst>
                                </p:cTn>
                              </p:par>
                              <p:par>
                                <p:cTn id="29" presetID="9" presetClass="entr" presetSubtype="0" fill="hold" nodeType="withEffect">
                                  <p:stCondLst>
                                    <p:cond delay="0"/>
                                  </p:stCondLst>
                                  <p:childTnLst>
                                    <p:set>
                                      <p:cBhvr>
                                        <p:cTn id="30" dur="1" fill="hold">
                                          <p:stCondLst>
                                            <p:cond delay="0"/>
                                          </p:stCondLst>
                                        </p:cTn>
                                        <p:tgtEl>
                                          <p:spTgt spid="3"/>
                                        </p:tgtEl>
                                        <p:attrNameLst>
                                          <p:attrName>style.visibility</p:attrName>
                                        </p:attrNameLst>
                                      </p:cBhvr>
                                      <p:to>
                                        <p:strVal val="visible"/>
                                      </p:to>
                                    </p:set>
                                    <p:animEffect transition="in" filter="dissolve">
                                      <p:cBhvr>
                                        <p:cTn id="31" dur="500"/>
                                        <p:tgtEl>
                                          <p:spTgt spid="3"/>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9" presetClass="entr" presetSubtype="0" fill="hold" grpId="0" nodeType="clickEffect">
                                  <p:stCondLst>
                                    <p:cond delay="0"/>
                                  </p:stCondLst>
                                  <p:childTnLst>
                                    <p:set>
                                      <p:cBhvr>
                                        <p:cTn id="35" dur="1" fill="hold">
                                          <p:stCondLst>
                                            <p:cond delay="0"/>
                                          </p:stCondLst>
                                        </p:cTn>
                                        <p:tgtEl>
                                          <p:spTgt spid="32"/>
                                        </p:tgtEl>
                                        <p:attrNameLst>
                                          <p:attrName>style.visibility</p:attrName>
                                        </p:attrNameLst>
                                      </p:cBhvr>
                                      <p:to>
                                        <p:strVal val="visible"/>
                                      </p:to>
                                    </p:set>
                                    <p:animEffect transition="in" filter="dissolve">
                                      <p:cBhvr>
                                        <p:cTn id="36" dur="500"/>
                                        <p:tgtEl>
                                          <p:spTgt spid="32"/>
                                        </p:tgtEl>
                                      </p:cBhvr>
                                    </p:animEffect>
                                  </p:childTnLst>
                                </p:cTn>
                              </p:par>
                              <p:par>
                                <p:cTn id="37" presetID="9" presetClass="entr" presetSubtype="0" fill="hold" grpId="0" nodeType="withEffect">
                                  <p:stCondLst>
                                    <p:cond delay="0"/>
                                  </p:stCondLst>
                                  <p:childTnLst>
                                    <p:set>
                                      <p:cBhvr>
                                        <p:cTn id="38" dur="1" fill="hold">
                                          <p:stCondLst>
                                            <p:cond delay="0"/>
                                          </p:stCondLst>
                                        </p:cTn>
                                        <p:tgtEl>
                                          <p:spTgt spid="33"/>
                                        </p:tgtEl>
                                        <p:attrNameLst>
                                          <p:attrName>style.visibility</p:attrName>
                                        </p:attrNameLst>
                                      </p:cBhvr>
                                      <p:to>
                                        <p:strVal val="visible"/>
                                      </p:to>
                                    </p:set>
                                    <p:animEffect transition="in" filter="dissolve">
                                      <p:cBhvr>
                                        <p:cTn id="39" dur="500"/>
                                        <p:tgtEl>
                                          <p:spTgt spid="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6" grpId="0" animBg="1"/>
      <p:bldP spid="27" grpId="0" animBg="1"/>
      <p:bldP spid="28" grpId="0"/>
      <p:bldP spid="32" grpId="0"/>
      <p:bldP spid="33" grpId="0" animBg="1"/>
      <p:bldP spid="34" grpId="0" animBg="1"/>
    </p:bldLst>
  </p:timing>
</p:sld>
</file>

<file path=ppt/theme/theme1.xml><?xml version="1.0" encoding="utf-8"?>
<a:theme xmlns:a="http://schemas.openxmlformats.org/drawingml/2006/main" name="Оформление по умолчанию">
  <a:themeElements>
    <a:clrScheme name="Другая 2">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3333FF"/>
      </a:hlink>
      <a:folHlink>
        <a:srgbClr val="CC0099"/>
      </a:folHlink>
    </a:clrScheme>
    <a:fontScheme name="Оформление по умолчанию">
      <a:majorFont>
        <a:latin typeface="Arial"/>
        <a:ea typeface=""/>
        <a:cs typeface=""/>
      </a:majorFont>
      <a:minorFont>
        <a:latin typeface="Arial"/>
        <a:ea typeface=""/>
        <a:cs typeface=""/>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triangle" w="lg" len="lg"/>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noFill/>
        <a:ln w="12700" cap="flat" cmpd="sng" algn="ctr">
          <a:solidFill>
            <a:schemeClr val="tx1"/>
          </a:solidFill>
          <a:prstDash val="solid"/>
          <a:round/>
          <a:headEnd type="none" w="med" len="med"/>
          <a:tailEnd type="triangle" w="lg" len="lg"/>
        </a:ln>
        <a:effec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ru-RU" sz="1800" b="0" i="0" u="none" strike="noStrike" cap="none" normalizeH="0" baseline="0" smtClean="0">
            <a:ln>
              <a:noFill/>
            </a:ln>
            <a:solidFill>
              <a:schemeClr val="tx1"/>
            </a:solidFill>
            <a:effectLst/>
            <a:latin typeface="Arial" charset="0"/>
          </a:defRPr>
        </a:defPPr>
      </a:lstStyle>
    </a:lnDef>
  </a:objectDefaults>
  <a:extraClrSchemeLst>
    <a:extraClrScheme>
      <a:clrScheme name="Оформление по умолчанию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Оформление по умолчанию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Оформление по умолчанию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Оформление по умолчанию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Оформление по умолчанию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Оформление по умолчанию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Оформление по умолчанию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Оформление по умолчанию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Оформление по умолчанию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Оформление по умолчанию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Оформление по умолчанию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Оформление по умолчанию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Оформление по умолчанию 13">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3333FF"/>
        </a:hlink>
        <a:folHlink>
          <a:srgbClr val="CC0099"/>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280</TotalTime>
  <Words>1705</Words>
  <Application>Microsoft Office PowerPoint</Application>
  <PresentationFormat>Экран (4:3)</PresentationFormat>
  <Paragraphs>462</Paragraphs>
  <Slides>27</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27</vt:i4>
      </vt:variant>
    </vt:vector>
  </HeadingPairs>
  <TitlesOfParts>
    <vt:vector size="29" baseType="lpstr">
      <vt:lpstr>Оформление по умолчанию</vt:lpstr>
      <vt:lpstr>Формула</vt:lpstr>
      <vt:lpstr>Программирование на языке Python</vt:lpstr>
      <vt:lpstr>Что такое рекурсия?</vt:lpstr>
      <vt:lpstr>Что такое рекурсия?</vt:lpstr>
      <vt:lpstr>Простая задача</vt:lpstr>
      <vt:lpstr>Цикл по переменной</vt:lpstr>
      <vt:lpstr>Как задается рекурсия?</vt:lpstr>
      <vt:lpstr>Как задается рекурсия?</vt:lpstr>
      <vt:lpstr>Как задается рекурсия?</vt:lpstr>
      <vt:lpstr>Вычисление суммы цифр числа</vt:lpstr>
      <vt:lpstr>Вычисление суммы цифр числа</vt:lpstr>
      <vt:lpstr>Вычисление суммы цифр числа</vt:lpstr>
      <vt:lpstr>Вывод двоичного кода числа</vt:lpstr>
      <vt:lpstr>Алгоритм Евклида</vt:lpstr>
      <vt:lpstr>Задачи</vt:lpstr>
      <vt:lpstr>Задачи</vt:lpstr>
      <vt:lpstr>Как работает рекурсия?</vt:lpstr>
      <vt:lpstr>Стек</vt:lpstr>
      <vt:lpstr>Рекурсия – «за» и «против»</vt:lpstr>
      <vt:lpstr>Анализ рекурсивных функций</vt:lpstr>
      <vt:lpstr>Анализ рекурсивных функций</vt:lpstr>
      <vt:lpstr>Анализ рекурсивных функций</vt:lpstr>
      <vt:lpstr>Анализ рекурсивных функций</vt:lpstr>
      <vt:lpstr>Анализ рекурсивных функций</vt:lpstr>
      <vt:lpstr>Анализ рекурсивных функций</vt:lpstr>
      <vt:lpstr>Ограничение рекурсии</vt:lpstr>
      <vt:lpstr>Ограничение рекурсии</vt:lpstr>
      <vt:lpstr>Ограничение рекурсии</vt:lpstr>
    </vt:vector>
  </TitlesOfParts>
  <Company>Дом</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Программирование на языке Python</dc:title>
  <dc:creator>Оля</dc:creator>
  <cp:lastModifiedBy>Пользователь Windows</cp:lastModifiedBy>
  <cp:revision>23</cp:revision>
  <dcterms:created xsi:type="dcterms:W3CDTF">2020-04-18T13:09:37Z</dcterms:created>
  <dcterms:modified xsi:type="dcterms:W3CDTF">2024-12-10T07:31:21Z</dcterms:modified>
</cp:coreProperties>
</file>